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Aharoni" panose="02010803020104030203" pitchFamily="2" charset="-79"/>
      <p:bold r:id="rId17"/>
    </p:embeddedFont>
    <p:embeddedFont>
      <p:font typeface="Arial Black" panose="020B06040202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Libre Franklin" pitchFamily="2" charset="77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4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7" name="Google Shape;20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58" name="Google Shape;20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1" name="Google Shape;2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72" name="Google Shape;217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2" name="Google Shape;2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83" name="Google Shape;21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3" name="Google Shape;2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94" name="Google Shape;219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6" name="Google Shape;22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207" name="Google Shape;220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2" name="Google Shape;222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223" name="Google Shape;22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2" name="Google Shape;20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73" name="Google Shape;20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9" name="Google Shape;20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90" name="Google Shape;209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8" name="Google Shape;20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099" name="Google Shape;20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9" name="Google Shape;2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10" name="Google Shape;2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2" name="Google Shape;2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2123" name="Google Shape;21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2" name="Google Shape;2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43" name="Google Shape;2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3" name="Google Shape;2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54" name="Google Shape;2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2" name="Google Shape;2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>
                <a:solidFill>
                  <a:srgbClr val="000000"/>
                </a:solidFill>
              </a:rPr>
              <a:t>© Copyright Showeet.com – Free PowerPoint Templates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163" name="Google Shape;21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58147"/>
          <a:stretch/>
        </p:blipFill>
        <p:spPr>
          <a:xfrm>
            <a:off x="1" y="-2"/>
            <a:ext cx="12192000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2" y="-1"/>
            <a:ext cx="12191998" cy="2908525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2"/>
          <p:cNvSpPr>
            <a:spLocks noGrp="1"/>
          </p:cNvSpPr>
          <p:nvPr>
            <p:ph type="pic" idx="2"/>
          </p:nvPr>
        </p:nvSpPr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>
            <a:spLocks noGrp="1"/>
          </p:cNvSpPr>
          <p:nvPr>
            <p:ph type="pic" idx="3"/>
          </p:nvPr>
        </p:nvSpPr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4"/>
          </p:nvPr>
        </p:nvSpPr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>
            <a:spLocks noGrp="1"/>
          </p:cNvSpPr>
          <p:nvPr>
            <p:ph type="pic" idx="5"/>
          </p:nvPr>
        </p:nvSpPr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6"/>
          </p:nvPr>
        </p:nvSpPr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" y="6357040"/>
            <a:ext cx="12191998" cy="500960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8382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4038600" y="642426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C9CA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610600" y="64242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0" y="4819624"/>
            <a:ext cx="12192000" cy="91440"/>
            <a:chOff x="0" y="4617581"/>
            <a:chExt cx="12192000" cy="91440"/>
          </a:xfrm>
        </p:grpSpPr>
        <p:sp>
          <p:nvSpPr>
            <p:cNvPr id="29" name="Google Shape;29;p2"/>
            <p:cNvSpPr/>
            <p:nvPr/>
          </p:nvSpPr>
          <p:spPr>
            <a:xfrm>
              <a:off x="0" y="4617581"/>
              <a:ext cx="229514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4214" y="4617581"/>
              <a:ext cx="229514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48428" y="4617581"/>
              <a:ext cx="229514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422642" y="4617581"/>
              <a:ext cx="229514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896856" y="4617581"/>
              <a:ext cx="229514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0" y="3091409"/>
            <a:ext cx="2295144" cy="1728216"/>
          </a:xfrm>
          <a:prstGeom prst="rect">
            <a:avLst/>
          </a:prstGeom>
          <a:solidFill>
            <a:srgbClr val="75BEE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2474214" y="3091409"/>
            <a:ext cx="2295144" cy="1728216"/>
          </a:xfrm>
          <a:prstGeom prst="rect">
            <a:avLst/>
          </a:prstGeom>
          <a:solidFill>
            <a:srgbClr val="1E708A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948428" y="3091409"/>
            <a:ext cx="2295144" cy="1728216"/>
          </a:xfrm>
          <a:prstGeom prst="rect">
            <a:avLst/>
          </a:prstGeom>
          <a:solidFill>
            <a:srgbClr val="F99D1C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7422642" y="3091409"/>
            <a:ext cx="2295144" cy="1728216"/>
          </a:xfrm>
          <a:prstGeom prst="rect">
            <a:avLst/>
          </a:prstGeom>
          <a:solidFill>
            <a:srgbClr val="8AC74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9896856" y="3091409"/>
            <a:ext cx="2295144" cy="1728216"/>
          </a:xfrm>
          <a:prstGeom prst="rect">
            <a:avLst/>
          </a:prstGeom>
          <a:solidFill>
            <a:srgbClr val="8B4E9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524000" y="85064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Franklin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524000" y="1647163"/>
            <a:ext cx="9144000" cy="11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576973"/>
              </a:buClr>
              <a:buSzPts val="2400"/>
              <a:buNone/>
              <a:defRPr sz="2400">
                <a:solidFill>
                  <a:srgbClr val="576973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2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1" name="Google Shape;171;p1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2"/>
          </p:nvPr>
        </p:nvSpPr>
        <p:spPr>
          <a:xfrm>
            <a:off x="7905750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body" idx="3"/>
          </p:nvPr>
        </p:nvSpPr>
        <p:spPr>
          <a:xfrm>
            <a:off x="4371975" y="1643174"/>
            <a:ext cx="3448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6" name="Google Shape;186;p1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7" name="Google Shape;187;p1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8" name="Google Shape;198;p1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9" name="Google Shape;199;p1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4" name="Google Shape;204;p19"/>
          <p:cNvSpPr>
            <a:spLocks noGrp="1"/>
          </p:cNvSpPr>
          <p:nvPr>
            <p:ph type="pic" idx="2"/>
          </p:nvPr>
        </p:nvSpPr>
        <p:spPr>
          <a:xfrm>
            <a:off x="354775" y="1721331"/>
            <a:ext cx="5703125" cy="42943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635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body" idx="1"/>
          </p:nvPr>
        </p:nvSpPr>
        <p:spPr>
          <a:xfrm>
            <a:off x="6615875" y="1721331"/>
            <a:ext cx="5093526" cy="117426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3"/>
          </p:nvPr>
        </p:nvSpPr>
        <p:spPr>
          <a:xfrm>
            <a:off x="6615875" y="319767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Char char="■"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4"/>
          </p:nvPr>
        </p:nvSpPr>
        <p:spPr>
          <a:xfrm>
            <a:off x="7319772" y="3197675"/>
            <a:ext cx="4392168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body" idx="5"/>
          </p:nvPr>
        </p:nvSpPr>
        <p:spPr>
          <a:xfrm>
            <a:off x="6615875" y="4366208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body" idx="6"/>
          </p:nvPr>
        </p:nvSpPr>
        <p:spPr>
          <a:xfrm>
            <a:off x="7319772" y="4366208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7"/>
          </p:nvPr>
        </p:nvSpPr>
        <p:spPr>
          <a:xfrm>
            <a:off x="6615875" y="4834136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body" idx="8"/>
          </p:nvPr>
        </p:nvSpPr>
        <p:spPr>
          <a:xfrm>
            <a:off x="7319772" y="4834136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9"/>
          </p:nvPr>
        </p:nvSpPr>
        <p:spPr>
          <a:xfrm>
            <a:off x="6615875" y="5292935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3"/>
          </p:nvPr>
        </p:nvSpPr>
        <p:spPr>
          <a:xfrm>
            <a:off x="7319772" y="5292935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body" idx="14"/>
          </p:nvPr>
        </p:nvSpPr>
        <p:spPr>
          <a:xfrm>
            <a:off x="6615875" y="5760863"/>
            <a:ext cx="5469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Font typeface="Arial"/>
              <a:buNone/>
              <a:defRPr sz="2000" b="0" cap="none">
                <a:solidFill>
                  <a:srgbClr val="324D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5"/>
          </p:nvPr>
        </p:nvSpPr>
        <p:spPr>
          <a:xfrm>
            <a:off x="7319772" y="5760863"/>
            <a:ext cx="4392168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">
  <p:cSld name="4 ico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body" idx="1"/>
          </p:nvPr>
        </p:nvSpPr>
        <p:spPr>
          <a:xfrm>
            <a:off x="354775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2"/>
          </p:nvPr>
        </p:nvSpPr>
        <p:spPr>
          <a:xfrm>
            <a:off x="3316627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3"/>
          </p:nvPr>
        </p:nvSpPr>
        <p:spPr>
          <a:xfrm>
            <a:off x="6278479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body" idx="4"/>
          </p:nvPr>
        </p:nvSpPr>
        <p:spPr>
          <a:xfrm>
            <a:off x="9240330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5"/>
          </p:nvPr>
        </p:nvSpPr>
        <p:spPr>
          <a:xfrm>
            <a:off x="354775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6"/>
          </p:nvPr>
        </p:nvSpPr>
        <p:spPr>
          <a:xfrm>
            <a:off x="3316627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body" idx="7"/>
          </p:nvPr>
        </p:nvSpPr>
        <p:spPr>
          <a:xfrm>
            <a:off x="6278479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8"/>
          </p:nvPr>
        </p:nvSpPr>
        <p:spPr>
          <a:xfrm>
            <a:off x="9240330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0"/>
          <p:cNvSpPr>
            <a:spLocks noGrp="1"/>
          </p:cNvSpPr>
          <p:nvPr>
            <p:ph type="body" idx="9"/>
          </p:nvPr>
        </p:nvSpPr>
        <p:spPr>
          <a:xfrm>
            <a:off x="354775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20"/>
          <p:cNvSpPr>
            <a:spLocks noGrp="1"/>
          </p:cNvSpPr>
          <p:nvPr>
            <p:ph type="body" idx="13"/>
          </p:nvPr>
        </p:nvSpPr>
        <p:spPr>
          <a:xfrm>
            <a:off x="3313467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>
            <a:spLocks noGrp="1"/>
          </p:cNvSpPr>
          <p:nvPr>
            <p:ph type="body" idx="14"/>
          </p:nvPr>
        </p:nvSpPr>
        <p:spPr>
          <a:xfrm>
            <a:off x="6280058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>
            <a:spLocks noGrp="1"/>
          </p:cNvSpPr>
          <p:nvPr>
            <p:ph type="body" idx="15"/>
          </p:nvPr>
        </p:nvSpPr>
        <p:spPr>
          <a:xfrm>
            <a:off x="9246649" y="1686031"/>
            <a:ext cx="2596896" cy="25968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34" name="Google Shape;234;p2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35" name="Google Shape;235;p2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cons">
  <p:cSld name="3 icon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body" idx="1"/>
          </p:nvPr>
        </p:nvSpPr>
        <p:spPr>
          <a:xfrm>
            <a:off x="144170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2"/>
          </p:nvPr>
        </p:nvSpPr>
        <p:spPr>
          <a:xfrm>
            <a:off x="479755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Font typeface="Arial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body" idx="3"/>
          </p:nvPr>
        </p:nvSpPr>
        <p:spPr>
          <a:xfrm>
            <a:off x="8147084" y="431898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4"/>
          </p:nvPr>
        </p:nvSpPr>
        <p:spPr>
          <a:xfrm>
            <a:off x="144170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5"/>
          </p:nvPr>
        </p:nvSpPr>
        <p:spPr>
          <a:xfrm>
            <a:off x="479755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body" idx="6"/>
          </p:nvPr>
        </p:nvSpPr>
        <p:spPr>
          <a:xfrm>
            <a:off x="8147084" y="479280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>
            <a:spLocks noGrp="1"/>
          </p:cNvSpPr>
          <p:nvPr>
            <p:ph type="body" idx="7"/>
          </p:nvPr>
        </p:nvSpPr>
        <p:spPr>
          <a:xfrm>
            <a:off x="1441704" y="1686031"/>
            <a:ext cx="2596896" cy="2596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>
            <a:spLocks noGrp="1"/>
          </p:cNvSpPr>
          <p:nvPr>
            <p:ph type="body" idx="8"/>
          </p:nvPr>
        </p:nvSpPr>
        <p:spPr>
          <a:xfrm>
            <a:off x="4794394" y="1686031"/>
            <a:ext cx="2596896" cy="25968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>
            <a:spLocks noGrp="1"/>
          </p:cNvSpPr>
          <p:nvPr>
            <p:ph type="body" idx="9"/>
          </p:nvPr>
        </p:nvSpPr>
        <p:spPr>
          <a:xfrm>
            <a:off x="8148663" y="1686031"/>
            <a:ext cx="2596896" cy="25968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0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55" name="Google Shape;255;p2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56" name="Google Shape;256;p2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icons">
  <p:cSld name="3x3 icon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22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body" idx="7"/>
          </p:nvPr>
        </p:nvSpPr>
        <p:spPr>
          <a:xfrm>
            <a:off x="5172823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8"/>
          </p:nvPr>
        </p:nvSpPr>
        <p:spPr>
          <a:xfrm>
            <a:off x="5172823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2"/>
          <p:cNvSpPr>
            <a:spLocks noGrp="1"/>
          </p:cNvSpPr>
          <p:nvPr>
            <p:ph type="body" idx="9"/>
          </p:nvPr>
        </p:nvSpPr>
        <p:spPr>
          <a:xfrm>
            <a:off x="4319080" y="1716544"/>
            <a:ext cx="796671" cy="7966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13"/>
          </p:nvPr>
        </p:nvSpPr>
        <p:spPr>
          <a:xfrm>
            <a:off x="5172823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4"/>
          </p:nvPr>
        </p:nvSpPr>
        <p:spPr>
          <a:xfrm>
            <a:off x="5172823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22"/>
          <p:cNvSpPr>
            <a:spLocks noGrp="1"/>
          </p:cNvSpPr>
          <p:nvPr>
            <p:ph type="body" idx="15"/>
          </p:nvPr>
        </p:nvSpPr>
        <p:spPr>
          <a:xfrm>
            <a:off x="4319080" y="4073629"/>
            <a:ext cx="796671" cy="7966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body" idx="16"/>
          </p:nvPr>
        </p:nvSpPr>
        <p:spPr>
          <a:xfrm>
            <a:off x="9112505" y="194231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body" idx="17"/>
          </p:nvPr>
        </p:nvSpPr>
        <p:spPr>
          <a:xfrm>
            <a:off x="9112505" y="2374117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22"/>
          <p:cNvSpPr>
            <a:spLocks noGrp="1"/>
          </p:cNvSpPr>
          <p:nvPr>
            <p:ph type="body" idx="18"/>
          </p:nvPr>
        </p:nvSpPr>
        <p:spPr>
          <a:xfrm>
            <a:off x="8258762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9"/>
          </p:nvPr>
        </p:nvSpPr>
        <p:spPr>
          <a:xfrm>
            <a:off x="9112505" y="4299402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20"/>
          </p:nvPr>
        </p:nvSpPr>
        <p:spPr>
          <a:xfrm>
            <a:off x="9112505" y="4731202"/>
            <a:ext cx="2596896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84" name="Google Shape;284;p22"/>
          <p:cNvSpPr>
            <a:spLocks noGrp="1"/>
          </p:cNvSpPr>
          <p:nvPr>
            <p:ph type="body" idx="21"/>
          </p:nvPr>
        </p:nvSpPr>
        <p:spPr>
          <a:xfrm>
            <a:off x="8258762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85" name="Google Shape;285;p2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86" name="Google Shape;286;p2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">
  <p:cSld name="2x2 icon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3" name="Google Shape;293;p2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1336343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body" idx="2"/>
          </p:nvPr>
        </p:nvSpPr>
        <p:spPr>
          <a:xfrm>
            <a:off x="1336343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23"/>
          <p:cNvSpPr>
            <a:spLocks noGrp="1"/>
          </p:cNvSpPr>
          <p:nvPr>
            <p:ph type="body" idx="3"/>
          </p:nvPr>
        </p:nvSpPr>
        <p:spPr>
          <a:xfrm>
            <a:off x="482600" y="1716544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23"/>
          <p:cNvSpPr txBox="1">
            <a:spLocks noGrp="1"/>
          </p:cNvSpPr>
          <p:nvPr>
            <p:ph type="body" idx="4"/>
          </p:nvPr>
        </p:nvSpPr>
        <p:spPr>
          <a:xfrm>
            <a:off x="1336343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body" idx="5"/>
          </p:nvPr>
        </p:nvSpPr>
        <p:spPr>
          <a:xfrm>
            <a:off x="1336343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23"/>
          <p:cNvSpPr>
            <a:spLocks noGrp="1"/>
          </p:cNvSpPr>
          <p:nvPr>
            <p:ph type="body" idx="6"/>
          </p:nvPr>
        </p:nvSpPr>
        <p:spPr>
          <a:xfrm>
            <a:off x="482600" y="4073629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body" idx="7"/>
          </p:nvPr>
        </p:nvSpPr>
        <p:spPr>
          <a:xfrm>
            <a:off x="7411721" y="1942317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8"/>
          </p:nvPr>
        </p:nvSpPr>
        <p:spPr>
          <a:xfrm>
            <a:off x="7411721" y="2374117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23"/>
          <p:cNvSpPr>
            <a:spLocks noGrp="1"/>
          </p:cNvSpPr>
          <p:nvPr>
            <p:ph type="body" idx="9"/>
          </p:nvPr>
        </p:nvSpPr>
        <p:spPr>
          <a:xfrm>
            <a:off x="6557978" y="1716544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body" idx="13"/>
          </p:nvPr>
        </p:nvSpPr>
        <p:spPr>
          <a:xfrm>
            <a:off x="7411721" y="4299402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400"/>
              <a:buNone/>
              <a:defRPr sz="24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body" idx="14"/>
          </p:nvPr>
        </p:nvSpPr>
        <p:spPr>
          <a:xfrm>
            <a:off x="7411721" y="4731202"/>
            <a:ext cx="4297680" cy="12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23"/>
          <p:cNvSpPr>
            <a:spLocks noGrp="1"/>
          </p:cNvSpPr>
          <p:nvPr>
            <p:ph type="body" idx="15"/>
          </p:nvPr>
        </p:nvSpPr>
        <p:spPr>
          <a:xfrm>
            <a:off x="6557978" y="4073629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09" name="Google Shape;309;p2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10" name="Google Shape;310;p2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1">
  <p:cSld name="2 pictures #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7" name="Google Shape;317;p2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24"/>
          <p:cNvSpPr>
            <a:spLocks noGrp="1"/>
          </p:cNvSpPr>
          <p:nvPr>
            <p:ph type="pic" idx="2"/>
          </p:nvPr>
        </p:nvSpPr>
        <p:spPr>
          <a:xfrm>
            <a:off x="354775" y="23019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>
            <a:spLocks noGrp="1"/>
          </p:cNvSpPr>
          <p:nvPr>
            <p:ph type="pic" idx="3"/>
          </p:nvPr>
        </p:nvSpPr>
        <p:spPr>
          <a:xfrm>
            <a:off x="6278479" y="23019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354775" y="42577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6278479" y="42577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5" name="Google Shape;325;p24"/>
          <p:cNvSpPr txBox="1">
            <a:spLocks noGrp="1"/>
          </p:cNvSpPr>
          <p:nvPr>
            <p:ph type="body" idx="1"/>
          </p:nvPr>
        </p:nvSpPr>
        <p:spPr>
          <a:xfrm>
            <a:off x="354775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body" idx="4"/>
          </p:nvPr>
        </p:nvSpPr>
        <p:spPr>
          <a:xfrm>
            <a:off x="6278479" y="43912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body" idx="5"/>
          </p:nvPr>
        </p:nvSpPr>
        <p:spPr>
          <a:xfrm>
            <a:off x="354775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body" idx="6"/>
          </p:nvPr>
        </p:nvSpPr>
        <p:spPr>
          <a:xfrm>
            <a:off x="6278479" y="47888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body" idx="7"/>
          </p:nvPr>
        </p:nvSpPr>
        <p:spPr>
          <a:xfrm>
            <a:off x="331487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body" idx="8"/>
          </p:nvPr>
        </p:nvSpPr>
        <p:spPr>
          <a:xfrm>
            <a:off x="9235060" y="2301979"/>
            <a:ext cx="2596896" cy="164352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31" name="Google Shape;331;p2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32" name="Google Shape;332;p2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#2">
  <p:cSld name="2 pictures #2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25"/>
          <p:cNvSpPr>
            <a:spLocks noGrp="1"/>
          </p:cNvSpPr>
          <p:nvPr>
            <p:ph type="pic" idx="2"/>
          </p:nvPr>
        </p:nvSpPr>
        <p:spPr>
          <a:xfrm>
            <a:off x="485759" y="1901337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body" idx="1"/>
          </p:nvPr>
        </p:nvSpPr>
        <p:spPr>
          <a:xfrm>
            <a:off x="482600" y="3959455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body" idx="3"/>
          </p:nvPr>
        </p:nvSpPr>
        <p:spPr>
          <a:xfrm>
            <a:off x="2570908" y="2197854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4"/>
          </p:nvPr>
        </p:nvSpPr>
        <p:spPr>
          <a:xfrm>
            <a:off x="2570908" y="2789478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25"/>
          <p:cNvSpPr>
            <a:spLocks noGrp="1"/>
          </p:cNvSpPr>
          <p:nvPr>
            <p:ph type="pic" idx="5"/>
          </p:nvPr>
        </p:nvSpPr>
        <p:spPr>
          <a:xfrm>
            <a:off x="7027356" y="1901335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body" idx="6"/>
          </p:nvPr>
        </p:nvSpPr>
        <p:spPr>
          <a:xfrm>
            <a:off x="7024197" y="3959453"/>
            <a:ext cx="4684076" cy="9787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7"/>
          </p:nvPr>
        </p:nvSpPr>
        <p:spPr>
          <a:xfrm>
            <a:off x="9112505" y="2197852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body" idx="8"/>
          </p:nvPr>
        </p:nvSpPr>
        <p:spPr>
          <a:xfrm>
            <a:off x="9112505" y="2789476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51" name="Google Shape;351;p2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52" name="Google Shape;352;p2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">
  <p:cSld name="4 pictures and desc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26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4038600" y="1699007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26"/>
          <p:cNvSpPr>
            <a:spLocks noGrp="1"/>
          </p:cNvSpPr>
          <p:nvPr>
            <p:ph type="pic" idx="3"/>
          </p:nvPr>
        </p:nvSpPr>
        <p:spPr>
          <a:xfrm>
            <a:off x="6403960" y="1699007"/>
            <a:ext cx="3552841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6" name="Google Shape;366;p26"/>
          <p:cNvSpPr txBox="1">
            <a:spLocks noGrp="1"/>
          </p:cNvSpPr>
          <p:nvPr>
            <p:ph type="body" idx="4"/>
          </p:nvPr>
        </p:nvSpPr>
        <p:spPr>
          <a:xfrm>
            <a:off x="9956801" y="1699007"/>
            <a:ext cx="1752600" cy="195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26"/>
          <p:cNvSpPr>
            <a:spLocks noGrp="1"/>
          </p:cNvSpPr>
          <p:nvPr>
            <p:ph type="pic" idx="5"/>
          </p:nvPr>
        </p:nvSpPr>
        <p:spPr>
          <a:xfrm>
            <a:off x="2238359" y="3981044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6"/>
          </p:nvPr>
        </p:nvSpPr>
        <p:spPr>
          <a:xfrm>
            <a:off x="485759" y="3981219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9" name="Google Shape;369;p26"/>
          <p:cNvSpPr>
            <a:spLocks noGrp="1"/>
          </p:cNvSpPr>
          <p:nvPr>
            <p:ph type="pic" idx="7"/>
          </p:nvPr>
        </p:nvSpPr>
        <p:spPr>
          <a:xfrm>
            <a:off x="8153400" y="3980869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body" idx="8"/>
          </p:nvPr>
        </p:nvSpPr>
        <p:spPr>
          <a:xfrm>
            <a:off x="6400800" y="3981044"/>
            <a:ext cx="1752600" cy="19576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72" name="Google Shape;372;p2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">
  <p:cSld name="4 picture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9" name="Google Shape;379;p2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27"/>
          <p:cNvSpPr>
            <a:spLocks noGrp="1"/>
          </p:cNvSpPr>
          <p:nvPr>
            <p:ph type="pic" idx="2"/>
          </p:nvPr>
        </p:nvSpPr>
        <p:spPr>
          <a:xfrm>
            <a:off x="485759" y="1698832"/>
            <a:ext cx="3552841" cy="428601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84" name="Google Shape;384;p27"/>
          <p:cNvSpPr>
            <a:spLocks noGrp="1"/>
          </p:cNvSpPr>
          <p:nvPr>
            <p:ph type="pic" idx="3"/>
          </p:nvPr>
        </p:nvSpPr>
        <p:spPr>
          <a:xfrm>
            <a:off x="8153399" y="1699007"/>
            <a:ext cx="3552841" cy="4286018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85" name="Google Shape;385;p27"/>
          <p:cNvSpPr>
            <a:spLocks noGrp="1"/>
          </p:cNvSpPr>
          <p:nvPr>
            <p:ph type="pic" idx="4"/>
          </p:nvPr>
        </p:nvSpPr>
        <p:spPr>
          <a:xfrm>
            <a:off x="4319579" y="1698831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86" name="Google Shape;386;p27"/>
          <p:cNvSpPr>
            <a:spLocks noGrp="1"/>
          </p:cNvSpPr>
          <p:nvPr>
            <p:ph type="pic" idx="5"/>
          </p:nvPr>
        </p:nvSpPr>
        <p:spPr>
          <a:xfrm>
            <a:off x="4319579" y="4027214"/>
            <a:ext cx="3552841" cy="1957811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pSp>
        <p:nvGrpSpPr>
          <p:cNvPr id="387" name="Google Shape;387;p2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388" name="Google Shape;388;p2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s">
  <p:cSld name="3 picture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5" name="Google Shape;395;p2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28"/>
          <p:cNvSpPr>
            <a:spLocks noGrp="1"/>
          </p:cNvSpPr>
          <p:nvPr>
            <p:ph type="pic" idx="2"/>
          </p:nvPr>
        </p:nvSpPr>
        <p:spPr>
          <a:xfrm>
            <a:off x="485759" y="1860857"/>
            <a:ext cx="3552841" cy="1957811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4038600" y="1861032"/>
            <a:ext cx="1752600" cy="19576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28"/>
          <p:cNvSpPr>
            <a:spLocks noGrp="1"/>
          </p:cNvSpPr>
          <p:nvPr>
            <p:ph type="pic" idx="3"/>
          </p:nvPr>
        </p:nvSpPr>
        <p:spPr>
          <a:xfrm>
            <a:off x="6403960" y="1861032"/>
            <a:ext cx="5305441" cy="3915447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2" name="Google Shape;402;p28"/>
          <p:cNvSpPr>
            <a:spLocks noGrp="1"/>
          </p:cNvSpPr>
          <p:nvPr>
            <p:ph type="pic" idx="4"/>
          </p:nvPr>
        </p:nvSpPr>
        <p:spPr>
          <a:xfrm>
            <a:off x="2238359" y="3818668"/>
            <a:ext cx="3552841" cy="1957811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body" idx="5"/>
          </p:nvPr>
        </p:nvSpPr>
        <p:spPr>
          <a:xfrm>
            <a:off x="485759" y="3818843"/>
            <a:ext cx="1752600" cy="1957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2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05" name="Google Shape;405;p2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">
  <p:cSld name="4x2 picture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2" name="Google Shape;412;p29"/>
          <p:cNvSpPr>
            <a:spLocks noGrp="1"/>
          </p:cNvSpPr>
          <p:nvPr>
            <p:ph type="pic" idx="3"/>
          </p:nvPr>
        </p:nvSpPr>
        <p:spPr>
          <a:xfrm>
            <a:off x="9134856" y="0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3" name="Google Shape;413;p29"/>
          <p:cNvSpPr>
            <a:spLocks noGrp="1"/>
          </p:cNvSpPr>
          <p:nvPr>
            <p:ph type="pic" idx="4"/>
          </p:nvPr>
        </p:nvSpPr>
        <p:spPr>
          <a:xfrm>
            <a:off x="3044952" y="0"/>
            <a:ext cx="3044952" cy="2202144"/>
          </a:xfrm>
          <a:prstGeom prst="rect">
            <a:avLst/>
          </a:prstGeom>
          <a:solidFill>
            <a:schemeClr val="l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4" name="Google Shape;414;p29"/>
          <p:cNvSpPr>
            <a:spLocks noGrp="1"/>
          </p:cNvSpPr>
          <p:nvPr>
            <p:ph type="pic" idx="5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5" name="Google Shape;415;p29"/>
          <p:cNvSpPr>
            <a:spLocks noGrp="1"/>
          </p:cNvSpPr>
          <p:nvPr>
            <p:ph type="pic" idx="6"/>
          </p:nvPr>
        </p:nvSpPr>
        <p:spPr>
          <a:xfrm>
            <a:off x="0" y="2202144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6" name="Google Shape;416;p29"/>
          <p:cNvSpPr>
            <a:spLocks noGrp="1"/>
          </p:cNvSpPr>
          <p:nvPr>
            <p:ph type="pic" idx="7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dk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7" name="Google Shape;417;p29"/>
          <p:cNvSpPr>
            <a:spLocks noGrp="1"/>
          </p:cNvSpPr>
          <p:nvPr>
            <p:ph type="pic" idx="8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accent5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8" name="Google Shape;418;p29"/>
          <p:cNvSpPr>
            <a:spLocks noGrp="1"/>
          </p:cNvSpPr>
          <p:nvPr>
            <p:ph type="pic" idx="9"/>
          </p:nvPr>
        </p:nvSpPr>
        <p:spPr>
          <a:xfrm>
            <a:off x="6089904" y="2202144"/>
            <a:ext cx="3044952" cy="2202144"/>
          </a:xfrm>
          <a:prstGeom prst="rect">
            <a:avLst/>
          </a:prstGeom>
          <a:solidFill>
            <a:schemeClr val="accent6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19" name="Google Shape;419;p29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0" name="Google Shape;420;p29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9"/>
          <p:cNvSpPr txBox="1">
            <a:spLocks noGrp="1"/>
          </p:cNvSpPr>
          <p:nvPr>
            <p:ph type="body" idx="1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desc #2">
  <p:cSld name="4 pictures and desc #2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>
            <a:spLocks noGrp="1"/>
          </p:cNvSpPr>
          <p:nvPr>
            <p:ph type="pic" idx="2"/>
          </p:nvPr>
        </p:nvSpPr>
        <p:spPr>
          <a:xfrm>
            <a:off x="0" y="0"/>
            <a:ext cx="3044952" cy="220214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4" name="Google Shape;424;p30"/>
          <p:cNvSpPr>
            <a:spLocks noGrp="1"/>
          </p:cNvSpPr>
          <p:nvPr>
            <p:ph type="pic" idx="3"/>
          </p:nvPr>
        </p:nvSpPr>
        <p:spPr>
          <a:xfrm>
            <a:off x="6089904" y="0"/>
            <a:ext cx="3044952" cy="220214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5" name="Google Shape;425;p30"/>
          <p:cNvSpPr>
            <a:spLocks noGrp="1"/>
          </p:cNvSpPr>
          <p:nvPr>
            <p:ph type="pic" idx="4"/>
          </p:nvPr>
        </p:nvSpPr>
        <p:spPr>
          <a:xfrm>
            <a:off x="9134856" y="2202144"/>
            <a:ext cx="3057144" cy="2202144"/>
          </a:xfrm>
          <a:prstGeom prst="rect">
            <a:avLst/>
          </a:prstGeom>
          <a:solidFill>
            <a:schemeClr val="accent3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6" name="Google Shape;426;p30"/>
          <p:cNvSpPr>
            <a:spLocks noGrp="1"/>
          </p:cNvSpPr>
          <p:nvPr>
            <p:ph type="pic" idx="5"/>
          </p:nvPr>
        </p:nvSpPr>
        <p:spPr>
          <a:xfrm>
            <a:off x="3044952" y="2202144"/>
            <a:ext cx="3044952" cy="2202144"/>
          </a:xfrm>
          <a:prstGeom prst="rect">
            <a:avLst/>
          </a:prstGeom>
          <a:solidFill>
            <a:schemeClr val="dk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27" name="Google Shape;427;p30"/>
          <p:cNvSpPr txBox="1">
            <a:spLocks noGrp="1"/>
          </p:cNvSpPr>
          <p:nvPr>
            <p:ph type="body" idx="1"/>
          </p:nvPr>
        </p:nvSpPr>
        <p:spPr>
          <a:xfrm>
            <a:off x="3044952" y="0"/>
            <a:ext cx="3044952" cy="220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8" name="Google Shape;428;p30"/>
          <p:cNvSpPr txBox="1">
            <a:spLocks noGrp="1"/>
          </p:cNvSpPr>
          <p:nvPr>
            <p:ph type="body" idx="6"/>
          </p:nvPr>
        </p:nvSpPr>
        <p:spPr>
          <a:xfrm>
            <a:off x="0" y="2202144"/>
            <a:ext cx="3044952" cy="220370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body" idx="7"/>
          </p:nvPr>
        </p:nvSpPr>
        <p:spPr>
          <a:xfrm>
            <a:off x="6089904" y="2202144"/>
            <a:ext cx="3044952" cy="2203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body" idx="8"/>
          </p:nvPr>
        </p:nvSpPr>
        <p:spPr>
          <a:xfrm>
            <a:off x="9137904" y="0"/>
            <a:ext cx="3054096" cy="2203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2" y="5676694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838200" y="5930797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30"/>
          <p:cNvSpPr txBox="1">
            <a:spLocks noGrp="1"/>
          </p:cNvSpPr>
          <p:nvPr>
            <p:ph type="body" idx="9"/>
          </p:nvPr>
        </p:nvSpPr>
        <p:spPr>
          <a:xfrm>
            <a:off x="909471" y="4652862"/>
            <a:ext cx="10373058" cy="77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838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2"/>
          </p:nvPr>
        </p:nvSpPr>
        <p:spPr>
          <a:xfrm>
            <a:off x="6172200" y="164317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4" name="Google Shape;54;p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">
  <p:cSld name="4 pictures title and desc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6" name="Google Shape;436;p3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31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1" name="Google Shape;441;p31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2" name="Google Shape;442;p31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3" name="Google Shape;443;p31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8" name="Google Shape;448;p31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9" name="Google Shape;449;p31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31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31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3" name="Google Shape;453;p31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5" name="Google Shape;455;p31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6" name="Google Shape;456;p31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31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8" name="Google Shape;458;p31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60" name="Google Shape;460;p3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61" name="Google Shape;461;p3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">
  <p:cSld name="4 pictures and title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8" name="Google Shape;468;p3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3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3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2" name="Google Shape;472;p32"/>
          <p:cNvSpPr>
            <a:spLocks noGrp="1"/>
          </p:cNvSpPr>
          <p:nvPr>
            <p:ph type="pic" idx="2"/>
          </p:nvPr>
        </p:nvSpPr>
        <p:spPr>
          <a:xfrm>
            <a:off x="354775" y="2321406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3" name="Google Shape;473;p32"/>
          <p:cNvSpPr>
            <a:spLocks noGrp="1"/>
          </p:cNvSpPr>
          <p:nvPr>
            <p:ph type="pic" idx="3"/>
          </p:nvPr>
        </p:nvSpPr>
        <p:spPr>
          <a:xfrm>
            <a:off x="3316627" y="2321406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>
            <a:spLocks noGrp="1"/>
          </p:cNvSpPr>
          <p:nvPr>
            <p:ph type="pic" idx="4"/>
          </p:nvPr>
        </p:nvSpPr>
        <p:spPr>
          <a:xfrm>
            <a:off x="6278479" y="2321405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5" name="Google Shape;475;p32"/>
          <p:cNvSpPr>
            <a:spLocks noGrp="1"/>
          </p:cNvSpPr>
          <p:nvPr>
            <p:ph type="pic" idx="5"/>
          </p:nvPr>
        </p:nvSpPr>
        <p:spPr>
          <a:xfrm>
            <a:off x="9240330" y="2321404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354775" y="4277207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3316627" y="4277207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6278479" y="4277206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9" name="Google Shape;479;p32"/>
          <p:cNvSpPr/>
          <p:nvPr/>
        </p:nvSpPr>
        <p:spPr>
          <a:xfrm>
            <a:off x="9240330" y="4277205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0" name="Google Shape;480;p32"/>
          <p:cNvSpPr txBox="1">
            <a:spLocks noGrp="1"/>
          </p:cNvSpPr>
          <p:nvPr>
            <p:ph type="body" idx="1"/>
          </p:nvPr>
        </p:nvSpPr>
        <p:spPr>
          <a:xfrm>
            <a:off x="354775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1" name="Google Shape;481;p32"/>
          <p:cNvSpPr txBox="1">
            <a:spLocks noGrp="1"/>
          </p:cNvSpPr>
          <p:nvPr>
            <p:ph type="body" idx="6"/>
          </p:nvPr>
        </p:nvSpPr>
        <p:spPr>
          <a:xfrm>
            <a:off x="3316627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2" name="Google Shape;482;p32"/>
          <p:cNvSpPr txBox="1">
            <a:spLocks noGrp="1"/>
          </p:cNvSpPr>
          <p:nvPr>
            <p:ph type="body" idx="7"/>
          </p:nvPr>
        </p:nvSpPr>
        <p:spPr>
          <a:xfrm>
            <a:off x="6278479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3" name="Google Shape;483;p32"/>
          <p:cNvSpPr txBox="1">
            <a:spLocks noGrp="1"/>
          </p:cNvSpPr>
          <p:nvPr>
            <p:ph type="body" idx="8"/>
          </p:nvPr>
        </p:nvSpPr>
        <p:spPr>
          <a:xfrm>
            <a:off x="9240330" y="441066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4" name="Google Shape;484;p32"/>
          <p:cNvSpPr txBox="1">
            <a:spLocks noGrp="1"/>
          </p:cNvSpPr>
          <p:nvPr>
            <p:ph type="body" idx="9"/>
          </p:nvPr>
        </p:nvSpPr>
        <p:spPr>
          <a:xfrm>
            <a:off x="354775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32"/>
          <p:cNvSpPr txBox="1">
            <a:spLocks noGrp="1"/>
          </p:cNvSpPr>
          <p:nvPr>
            <p:ph type="body" idx="13"/>
          </p:nvPr>
        </p:nvSpPr>
        <p:spPr>
          <a:xfrm>
            <a:off x="3316627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32"/>
          <p:cNvSpPr txBox="1">
            <a:spLocks noGrp="1"/>
          </p:cNvSpPr>
          <p:nvPr>
            <p:ph type="body" idx="14"/>
          </p:nvPr>
        </p:nvSpPr>
        <p:spPr>
          <a:xfrm>
            <a:off x="6278479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32"/>
          <p:cNvSpPr txBox="1">
            <a:spLocks noGrp="1"/>
          </p:cNvSpPr>
          <p:nvPr>
            <p:ph type="body" idx="15"/>
          </p:nvPr>
        </p:nvSpPr>
        <p:spPr>
          <a:xfrm>
            <a:off x="9240330" y="488448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488" name="Google Shape;488;p3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489" name="Google Shape;489;p3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hexa">
  <p:cSld name="4 pictures hexa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6" name="Google Shape;496;p3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3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3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Google Shape;500;p33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1" name="Google Shape;501;p33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2" name="Google Shape;502;p33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3" name="Google Shape;503;p33"/>
          <p:cNvSpPr>
            <a:spLocks noGrp="1"/>
          </p:cNvSpPr>
          <p:nvPr>
            <p:ph type="pic" idx="4"/>
          </p:nvPr>
        </p:nvSpPr>
        <p:spPr>
          <a:xfrm>
            <a:off x="3412068" y="339445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4" name="Google Shape;504;p33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5" name="Google Shape;505;p33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6" name="Google Shape;506;p33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7" name="Google Shape;507;p33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8" name="Google Shape;508;p33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9" name="Google Shape;509;p33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0" name="Google Shape;510;p33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33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12" name="Google Shape;512;p3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13" name="Google Shape;513;p3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oval">
  <p:cSld name="4 pictures oval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4"/>
          <p:cNvSpPr/>
          <p:nvPr/>
        </p:nvSpPr>
        <p:spPr>
          <a:xfrm>
            <a:off x="5912775" y="2257292"/>
            <a:ext cx="2780902" cy="209546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3320065" y="3322489"/>
            <a:ext cx="2780902" cy="209546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8511803" y="3322489"/>
            <a:ext cx="2780902" cy="209546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721037" y="2257292"/>
            <a:ext cx="2780902" cy="209546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3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8" name="Google Shape;528;p34"/>
          <p:cNvSpPr>
            <a:spLocks noGrp="1"/>
          </p:cNvSpPr>
          <p:nvPr>
            <p:ph type="pic" idx="2"/>
          </p:nvPr>
        </p:nvSpPr>
        <p:spPr>
          <a:xfrm>
            <a:off x="813040" y="2321406"/>
            <a:ext cx="2600055" cy="195781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29" name="Google Shape;529;p34"/>
          <p:cNvSpPr txBox="1">
            <a:spLocks noGrp="1"/>
          </p:cNvSpPr>
          <p:nvPr>
            <p:ph type="body" idx="1"/>
          </p:nvPr>
        </p:nvSpPr>
        <p:spPr>
          <a:xfrm>
            <a:off x="813040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0" name="Google Shape;530;p34"/>
          <p:cNvSpPr txBox="1">
            <a:spLocks noGrp="1"/>
          </p:cNvSpPr>
          <p:nvPr>
            <p:ph type="body" idx="3"/>
          </p:nvPr>
        </p:nvSpPr>
        <p:spPr>
          <a:xfrm>
            <a:off x="813040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1" name="Google Shape;531;p34"/>
          <p:cNvSpPr>
            <a:spLocks noGrp="1"/>
          </p:cNvSpPr>
          <p:nvPr>
            <p:ph type="pic" idx="4"/>
          </p:nvPr>
        </p:nvSpPr>
        <p:spPr>
          <a:xfrm>
            <a:off x="3410489" y="3391318"/>
            <a:ext cx="2600055" cy="1957811"/>
          </a:xfrm>
          <a:prstGeom prst="ellipse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body" idx="5"/>
          </p:nvPr>
        </p:nvSpPr>
        <p:spPr>
          <a:xfrm>
            <a:off x="3412068" y="285375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3" name="Google Shape;533;p34"/>
          <p:cNvSpPr txBox="1">
            <a:spLocks noGrp="1"/>
          </p:cNvSpPr>
          <p:nvPr>
            <p:ph type="body" idx="6"/>
          </p:nvPr>
        </p:nvSpPr>
        <p:spPr>
          <a:xfrm>
            <a:off x="3412068" y="547152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34"/>
          <p:cNvSpPr>
            <a:spLocks noGrp="1"/>
          </p:cNvSpPr>
          <p:nvPr>
            <p:ph type="pic" idx="7"/>
          </p:nvPr>
        </p:nvSpPr>
        <p:spPr>
          <a:xfrm>
            <a:off x="6007937" y="2321406"/>
            <a:ext cx="2600055" cy="1957811"/>
          </a:xfrm>
          <a:prstGeom prst="ellipse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5" name="Google Shape;535;p34"/>
          <p:cNvSpPr txBox="1">
            <a:spLocks noGrp="1"/>
          </p:cNvSpPr>
          <p:nvPr>
            <p:ph type="body" idx="8"/>
          </p:nvPr>
        </p:nvSpPr>
        <p:spPr>
          <a:xfrm>
            <a:off x="6007937" y="178070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34"/>
          <p:cNvSpPr txBox="1">
            <a:spLocks noGrp="1"/>
          </p:cNvSpPr>
          <p:nvPr>
            <p:ph type="body" idx="9"/>
          </p:nvPr>
        </p:nvSpPr>
        <p:spPr>
          <a:xfrm>
            <a:off x="6007937" y="4398473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7" name="Google Shape;537;p34"/>
          <p:cNvSpPr>
            <a:spLocks noGrp="1"/>
          </p:cNvSpPr>
          <p:nvPr>
            <p:ph type="pic" idx="13"/>
          </p:nvPr>
        </p:nvSpPr>
        <p:spPr>
          <a:xfrm>
            <a:off x="8603806" y="3391318"/>
            <a:ext cx="2600055" cy="1957811"/>
          </a:xfrm>
          <a:prstGeom prst="ellipse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8" name="Google Shape;538;p34"/>
          <p:cNvSpPr txBox="1">
            <a:spLocks noGrp="1"/>
          </p:cNvSpPr>
          <p:nvPr>
            <p:ph type="body" idx="14"/>
          </p:nvPr>
        </p:nvSpPr>
        <p:spPr>
          <a:xfrm>
            <a:off x="8603806" y="285061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9" name="Google Shape;539;p34"/>
          <p:cNvSpPr txBox="1">
            <a:spLocks noGrp="1"/>
          </p:cNvSpPr>
          <p:nvPr>
            <p:ph type="body" idx="15"/>
          </p:nvPr>
        </p:nvSpPr>
        <p:spPr>
          <a:xfrm>
            <a:off x="8603806" y="546838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40" name="Google Shape;540;p3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41" name="Google Shape;541;p3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x2 pictures circle">
  <p:cSld name="4x2 pictures circle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/>
          <p:nvPr/>
        </p:nvSpPr>
        <p:spPr>
          <a:xfrm>
            <a:off x="894311" y="1825748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48" name="Google Shape;548;p35"/>
          <p:cNvSpPr>
            <a:spLocks noGrp="1"/>
          </p:cNvSpPr>
          <p:nvPr>
            <p:ph type="pic" idx="2"/>
          </p:nvPr>
        </p:nvSpPr>
        <p:spPr>
          <a:xfrm>
            <a:off x="971180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49" name="Google Shape;549;p3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0" name="Google Shape;550;p3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3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3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3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4" name="Google Shape;554;p35"/>
          <p:cNvSpPr txBox="1">
            <a:spLocks noGrp="1"/>
          </p:cNvSpPr>
          <p:nvPr>
            <p:ph type="body" idx="1"/>
          </p:nvPr>
        </p:nvSpPr>
        <p:spPr>
          <a:xfrm>
            <a:off x="595152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5" name="Google Shape;555;p35"/>
          <p:cNvSpPr/>
          <p:nvPr/>
        </p:nvSpPr>
        <p:spPr>
          <a:xfrm>
            <a:off x="8889332" y="1825748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6" name="Google Shape;556;p35"/>
          <p:cNvSpPr>
            <a:spLocks noGrp="1"/>
          </p:cNvSpPr>
          <p:nvPr>
            <p:ph type="pic" idx="3"/>
          </p:nvPr>
        </p:nvSpPr>
        <p:spPr>
          <a:xfrm>
            <a:off x="8966201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7" name="Google Shape;557;p35"/>
          <p:cNvSpPr txBox="1">
            <a:spLocks noGrp="1"/>
          </p:cNvSpPr>
          <p:nvPr>
            <p:ph type="body" idx="4"/>
          </p:nvPr>
        </p:nvSpPr>
        <p:spPr>
          <a:xfrm>
            <a:off x="8590173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8" name="Google Shape;558;p35"/>
          <p:cNvSpPr/>
          <p:nvPr/>
        </p:nvSpPr>
        <p:spPr>
          <a:xfrm>
            <a:off x="6224325" y="1825748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35"/>
          <p:cNvSpPr>
            <a:spLocks noGrp="1"/>
          </p:cNvSpPr>
          <p:nvPr>
            <p:ph type="pic" idx="5"/>
          </p:nvPr>
        </p:nvSpPr>
        <p:spPr>
          <a:xfrm>
            <a:off x="6301194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body" idx="6"/>
          </p:nvPr>
        </p:nvSpPr>
        <p:spPr>
          <a:xfrm>
            <a:off x="5925166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1" name="Google Shape;561;p35"/>
          <p:cNvSpPr/>
          <p:nvPr/>
        </p:nvSpPr>
        <p:spPr>
          <a:xfrm>
            <a:off x="3559318" y="1825748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2" name="Google Shape;562;p35"/>
          <p:cNvSpPr>
            <a:spLocks noGrp="1"/>
          </p:cNvSpPr>
          <p:nvPr>
            <p:ph type="pic" idx="7"/>
          </p:nvPr>
        </p:nvSpPr>
        <p:spPr>
          <a:xfrm>
            <a:off x="3636187" y="1902617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body" idx="8"/>
          </p:nvPr>
        </p:nvSpPr>
        <p:spPr>
          <a:xfrm>
            <a:off x="3260159" y="144500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/>
          <p:nvPr/>
        </p:nvSpPr>
        <p:spPr>
          <a:xfrm>
            <a:off x="894311" y="4268934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5" name="Google Shape;565;p35"/>
          <p:cNvSpPr>
            <a:spLocks noGrp="1"/>
          </p:cNvSpPr>
          <p:nvPr>
            <p:ph type="pic" idx="9"/>
          </p:nvPr>
        </p:nvSpPr>
        <p:spPr>
          <a:xfrm>
            <a:off x="971180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6" name="Google Shape;566;p35"/>
          <p:cNvSpPr txBox="1">
            <a:spLocks noGrp="1"/>
          </p:cNvSpPr>
          <p:nvPr>
            <p:ph type="body" idx="13"/>
          </p:nvPr>
        </p:nvSpPr>
        <p:spPr>
          <a:xfrm>
            <a:off x="595152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7" name="Google Shape;567;p35"/>
          <p:cNvSpPr/>
          <p:nvPr/>
        </p:nvSpPr>
        <p:spPr>
          <a:xfrm>
            <a:off x="8889332" y="4268934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8" name="Google Shape;568;p35"/>
          <p:cNvSpPr>
            <a:spLocks noGrp="1"/>
          </p:cNvSpPr>
          <p:nvPr>
            <p:ph type="pic" idx="14"/>
          </p:nvPr>
        </p:nvSpPr>
        <p:spPr>
          <a:xfrm>
            <a:off x="8966201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9" name="Google Shape;569;p35"/>
          <p:cNvSpPr txBox="1">
            <a:spLocks noGrp="1"/>
          </p:cNvSpPr>
          <p:nvPr>
            <p:ph type="body" idx="15"/>
          </p:nvPr>
        </p:nvSpPr>
        <p:spPr>
          <a:xfrm>
            <a:off x="8590173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35"/>
          <p:cNvSpPr/>
          <p:nvPr/>
        </p:nvSpPr>
        <p:spPr>
          <a:xfrm>
            <a:off x="6224325" y="4268934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1" name="Google Shape;571;p35"/>
          <p:cNvSpPr>
            <a:spLocks noGrp="1"/>
          </p:cNvSpPr>
          <p:nvPr>
            <p:ph type="pic" idx="16"/>
          </p:nvPr>
        </p:nvSpPr>
        <p:spPr>
          <a:xfrm>
            <a:off x="6301194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2" name="Google Shape;572;p35"/>
          <p:cNvSpPr txBox="1">
            <a:spLocks noGrp="1"/>
          </p:cNvSpPr>
          <p:nvPr>
            <p:ph type="body" idx="17"/>
          </p:nvPr>
        </p:nvSpPr>
        <p:spPr>
          <a:xfrm>
            <a:off x="5925166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35"/>
          <p:cNvSpPr/>
          <p:nvPr/>
        </p:nvSpPr>
        <p:spPr>
          <a:xfrm>
            <a:off x="3559318" y="4268934"/>
            <a:ext cx="1998578" cy="1998578"/>
          </a:xfrm>
          <a:prstGeom prst="ellipse">
            <a:avLst/>
          </a:prstGeom>
          <a:gradFill>
            <a:gsLst>
              <a:gs pos="0">
                <a:srgbClr val="F8F8F5"/>
              </a:gs>
              <a:gs pos="87000">
                <a:srgbClr val="D9D9D9"/>
              </a:gs>
              <a:gs pos="100000">
                <a:srgbClr val="D9D9D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4" name="Google Shape;574;p35"/>
          <p:cNvSpPr>
            <a:spLocks noGrp="1"/>
          </p:cNvSpPr>
          <p:nvPr>
            <p:ph type="pic" idx="18"/>
          </p:nvPr>
        </p:nvSpPr>
        <p:spPr>
          <a:xfrm>
            <a:off x="3636187" y="4345803"/>
            <a:ext cx="1844841" cy="1844841"/>
          </a:xfrm>
          <a:prstGeom prst="ellipse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75" name="Google Shape;575;p35"/>
          <p:cNvSpPr txBox="1">
            <a:spLocks noGrp="1"/>
          </p:cNvSpPr>
          <p:nvPr>
            <p:ph type="body" idx="19"/>
          </p:nvPr>
        </p:nvSpPr>
        <p:spPr>
          <a:xfrm>
            <a:off x="3260159" y="3888195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76" name="Google Shape;576;p3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577" name="Google Shape;577;p3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tle and desc #2">
  <p:cSld name="4 pictures title and desc #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4" name="Google Shape;584;p3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3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3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3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36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9" name="Google Shape;589;p36"/>
          <p:cNvSpPr>
            <a:spLocks noGrp="1"/>
          </p:cNvSpPr>
          <p:nvPr>
            <p:ph type="pic" idx="3"/>
          </p:nvPr>
        </p:nvSpPr>
        <p:spPr>
          <a:xfrm>
            <a:off x="3316627" y="1425680"/>
            <a:ext cx="2600055" cy="1957811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0" name="Google Shape;590;p36"/>
          <p:cNvSpPr>
            <a:spLocks noGrp="1"/>
          </p:cNvSpPr>
          <p:nvPr>
            <p:ph type="pic" idx="4"/>
          </p:nvPr>
        </p:nvSpPr>
        <p:spPr>
          <a:xfrm>
            <a:off x="6278479" y="1425679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1" name="Google Shape;591;p36"/>
          <p:cNvSpPr>
            <a:spLocks noGrp="1"/>
          </p:cNvSpPr>
          <p:nvPr>
            <p:ph type="pic" idx="5"/>
          </p:nvPr>
        </p:nvSpPr>
        <p:spPr>
          <a:xfrm>
            <a:off x="9240330" y="1425678"/>
            <a:ext cx="2600055" cy="1957811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2" name="Google Shape;592;p36"/>
          <p:cNvSpPr/>
          <p:nvPr/>
        </p:nvSpPr>
        <p:spPr>
          <a:xfrm>
            <a:off x="354775" y="3381481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3316627" y="3381481"/>
            <a:ext cx="2596896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6278479" y="3381480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9240330" y="3381479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6" name="Google Shape;596;p36"/>
          <p:cNvSpPr txBox="1">
            <a:spLocks noGrp="1"/>
          </p:cNvSpPr>
          <p:nvPr>
            <p:ph type="body" idx="1"/>
          </p:nvPr>
        </p:nvSpPr>
        <p:spPr>
          <a:xfrm>
            <a:off x="354775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36"/>
          <p:cNvSpPr txBox="1">
            <a:spLocks noGrp="1"/>
          </p:cNvSpPr>
          <p:nvPr>
            <p:ph type="body" idx="6"/>
          </p:nvPr>
        </p:nvSpPr>
        <p:spPr>
          <a:xfrm>
            <a:off x="3316627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36"/>
          <p:cNvSpPr txBox="1">
            <a:spLocks noGrp="1"/>
          </p:cNvSpPr>
          <p:nvPr>
            <p:ph type="body" idx="7"/>
          </p:nvPr>
        </p:nvSpPr>
        <p:spPr>
          <a:xfrm>
            <a:off x="6278479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9" name="Google Shape;599;p36"/>
          <p:cNvSpPr txBox="1">
            <a:spLocks noGrp="1"/>
          </p:cNvSpPr>
          <p:nvPr>
            <p:ph type="body" idx="8"/>
          </p:nvPr>
        </p:nvSpPr>
        <p:spPr>
          <a:xfrm>
            <a:off x="9240330" y="3514939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0" name="Google Shape;600;p36"/>
          <p:cNvSpPr txBox="1">
            <a:spLocks noGrp="1"/>
          </p:cNvSpPr>
          <p:nvPr>
            <p:ph type="body" idx="9"/>
          </p:nvPr>
        </p:nvSpPr>
        <p:spPr>
          <a:xfrm>
            <a:off x="354775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36"/>
          <p:cNvSpPr txBox="1">
            <a:spLocks noGrp="1"/>
          </p:cNvSpPr>
          <p:nvPr>
            <p:ph type="body" idx="13"/>
          </p:nvPr>
        </p:nvSpPr>
        <p:spPr>
          <a:xfrm>
            <a:off x="3316627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2" name="Google Shape;602;p36"/>
          <p:cNvSpPr txBox="1">
            <a:spLocks noGrp="1"/>
          </p:cNvSpPr>
          <p:nvPr>
            <p:ph type="body" idx="14"/>
          </p:nvPr>
        </p:nvSpPr>
        <p:spPr>
          <a:xfrm>
            <a:off x="6278479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36"/>
          <p:cNvSpPr txBox="1">
            <a:spLocks noGrp="1"/>
          </p:cNvSpPr>
          <p:nvPr>
            <p:ph type="body" idx="15"/>
          </p:nvPr>
        </p:nvSpPr>
        <p:spPr>
          <a:xfrm>
            <a:off x="9240330" y="3912557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36"/>
          <p:cNvSpPr txBox="1">
            <a:spLocks noGrp="1"/>
          </p:cNvSpPr>
          <p:nvPr>
            <p:ph type="body" idx="16"/>
          </p:nvPr>
        </p:nvSpPr>
        <p:spPr>
          <a:xfrm>
            <a:off x="35477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5" name="Google Shape;605;p36"/>
          <p:cNvSpPr txBox="1">
            <a:spLocks noGrp="1"/>
          </p:cNvSpPr>
          <p:nvPr>
            <p:ph type="body" idx="17"/>
          </p:nvPr>
        </p:nvSpPr>
        <p:spPr>
          <a:xfrm>
            <a:off x="331487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6" name="Google Shape;606;p36"/>
          <p:cNvSpPr txBox="1">
            <a:spLocks noGrp="1"/>
          </p:cNvSpPr>
          <p:nvPr>
            <p:ph type="body" idx="18"/>
          </p:nvPr>
        </p:nvSpPr>
        <p:spPr>
          <a:xfrm>
            <a:off x="6274965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7" name="Google Shape;607;p36"/>
          <p:cNvSpPr txBox="1">
            <a:spLocks noGrp="1"/>
          </p:cNvSpPr>
          <p:nvPr>
            <p:ph type="body" idx="19"/>
          </p:nvPr>
        </p:nvSpPr>
        <p:spPr>
          <a:xfrm>
            <a:off x="9235060" y="4397494"/>
            <a:ext cx="2596896" cy="164071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600"/>
              <a:buNone/>
              <a:defRPr sz="16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608" name="Google Shape;608;p3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09" name="Google Shape;609;p3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skills">
  <p:cSld name="2 pictures and skills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3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3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3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0" name="Google Shape;620;p37"/>
          <p:cNvSpPr>
            <a:spLocks noGrp="1"/>
          </p:cNvSpPr>
          <p:nvPr>
            <p:ph type="pic" idx="2"/>
          </p:nvPr>
        </p:nvSpPr>
        <p:spPr>
          <a:xfrm>
            <a:off x="354775" y="1425680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body" idx="1"/>
          </p:nvPr>
        </p:nvSpPr>
        <p:spPr>
          <a:xfrm>
            <a:off x="351616" y="3483798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/>
          <p:nvPr/>
        </p:nvSpPr>
        <p:spPr>
          <a:xfrm>
            <a:off x="370264" y="4416650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Skills:</a:t>
            </a:r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body" idx="3"/>
          </p:nvPr>
        </p:nvSpPr>
        <p:spPr>
          <a:xfrm>
            <a:off x="2439924" y="1722197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body" idx="4"/>
          </p:nvPr>
        </p:nvSpPr>
        <p:spPr>
          <a:xfrm>
            <a:off x="2439924" y="2313821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body" idx="5"/>
          </p:nvPr>
        </p:nvSpPr>
        <p:spPr>
          <a:xfrm>
            <a:off x="2948511" y="2868500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>
            <a:spLocks noGrp="1"/>
          </p:cNvSpPr>
          <p:nvPr>
            <p:ph type="pic" idx="6"/>
          </p:nvPr>
        </p:nvSpPr>
        <p:spPr>
          <a:xfrm>
            <a:off x="6893513" y="1425678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7" name="Google Shape;627;p37"/>
          <p:cNvSpPr txBox="1">
            <a:spLocks noGrp="1"/>
          </p:cNvSpPr>
          <p:nvPr>
            <p:ph type="body" idx="7"/>
          </p:nvPr>
        </p:nvSpPr>
        <p:spPr>
          <a:xfrm>
            <a:off x="6890354" y="3483796"/>
            <a:ext cx="4684076" cy="81674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273339"/>
              </a:buClr>
              <a:buSzPts val="1200"/>
              <a:buNone/>
              <a:defRPr sz="1200">
                <a:solidFill>
                  <a:srgbClr val="273339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8" name="Google Shape;628;p37"/>
          <p:cNvSpPr txBox="1"/>
          <p:nvPr/>
        </p:nvSpPr>
        <p:spPr>
          <a:xfrm>
            <a:off x="6909002" y="4416648"/>
            <a:ext cx="9412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Skills:</a:t>
            </a:r>
            <a:endParaRPr/>
          </a:p>
        </p:txBody>
      </p:sp>
      <p:sp>
        <p:nvSpPr>
          <p:cNvPr id="629" name="Google Shape;629;p37"/>
          <p:cNvSpPr txBox="1">
            <a:spLocks noGrp="1"/>
          </p:cNvSpPr>
          <p:nvPr>
            <p:ph type="body" idx="8"/>
          </p:nvPr>
        </p:nvSpPr>
        <p:spPr>
          <a:xfrm>
            <a:off x="8978662" y="1722195"/>
            <a:ext cx="2596896" cy="43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0" name="Google Shape;630;p37"/>
          <p:cNvSpPr txBox="1">
            <a:spLocks noGrp="1"/>
          </p:cNvSpPr>
          <p:nvPr>
            <p:ph type="body" idx="9"/>
          </p:nvPr>
        </p:nvSpPr>
        <p:spPr>
          <a:xfrm>
            <a:off x="8978662" y="2313819"/>
            <a:ext cx="2596896" cy="4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1" name="Google Shape;631;p37"/>
          <p:cNvSpPr txBox="1">
            <a:spLocks noGrp="1"/>
          </p:cNvSpPr>
          <p:nvPr>
            <p:ph type="body" idx="13"/>
          </p:nvPr>
        </p:nvSpPr>
        <p:spPr>
          <a:xfrm>
            <a:off x="9487249" y="2868498"/>
            <a:ext cx="2087181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400"/>
              <a:buNone/>
              <a:defRPr sz="1400" u="sng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632" name="Google Shape;632;p3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33" name="Google Shape;633;p3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ictures">
  <p:cSld name="5 picture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0" name="Google Shape;640;p3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3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3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" name="Google Shape;644;p38"/>
          <p:cNvSpPr>
            <a:spLocks noGrp="1"/>
          </p:cNvSpPr>
          <p:nvPr>
            <p:ph type="pic" idx="2"/>
          </p:nvPr>
        </p:nvSpPr>
        <p:spPr>
          <a:xfrm>
            <a:off x="354775" y="1595448"/>
            <a:ext cx="4458968" cy="335755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5" name="Google Shape;645;p38"/>
          <p:cNvSpPr>
            <a:spLocks noGrp="1"/>
          </p:cNvSpPr>
          <p:nvPr>
            <p:ph type="pic" idx="3"/>
          </p:nvPr>
        </p:nvSpPr>
        <p:spPr>
          <a:xfrm>
            <a:off x="61600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6" name="Google Shape;646;p38"/>
          <p:cNvSpPr/>
          <p:nvPr/>
        </p:nvSpPr>
        <p:spPr>
          <a:xfrm>
            <a:off x="354775" y="4929496"/>
            <a:ext cx="4462272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7" name="Google Shape;647;p38"/>
          <p:cNvSpPr/>
          <p:nvPr/>
        </p:nvSpPr>
        <p:spPr>
          <a:xfrm>
            <a:off x="61600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8" name="Google Shape;648;p38"/>
          <p:cNvSpPr txBox="1">
            <a:spLocks noGrp="1"/>
          </p:cNvSpPr>
          <p:nvPr>
            <p:ph type="body" idx="1"/>
          </p:nvPr>
        </p:nvSpPr>
        <p:spPr>
          <a:xfrm>
            <a:off x="354775" y="5198839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3200"/>
              <a:buNone/>
              <a:defRPr sz="3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9" name="Google Shape;649;p38"/>
          <p:cNvSpPr txBox="1">
            <a:spLocks noGrp="1"/>
          </p:cNvSpPr>
          <p:nvPr>
            <p:ph type="body" idx="4"/>
          </p:nvPr>
        </p:nvSpPr>
        <p:spPr>
          <a:xfrm>
            <a:off x="61600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0" name="Google Shape;650;p38"/>
          <p:cNvSpPr txBox="1">
            <a:spLocks noGrp="1"/>
          </p:cNvSpPr>
          <p:nvPr>
            <p:ph type="body" idx="5"/>
          </p:nvPr>
        </p:nvSpPr>
        <p:spPr>
          <a:xfrm>
            <a:off x="354775" y="5596457"/>
            <a:ext cx="446227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800"/>
              <a:buNone/>
              <a:defRPr sz="2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1" name="Google Shape;651;p38"/>
          <p:cNvSpPr txBox="1">
            <a:spLocks noGrp="1"/>
          </p:cNvSpPr>
          <p:nvPr>
            <p:ph type="body" idx="6"/>
          </p:nvPr>
        </p:nvSpPr>
        <p:spPr>
          <a:xfrm>
            <a:off x="61600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2" name="Google Shape;652;p38"/>
          <p:cNvSpPr>
            <a:spLocks noGrp="1"/>
          </p:cNvSpPr>
          <p:nvPr>
            <p:ph type="pic" idx="7"/>
          </p:nvPr>
        </p:nvSpPr>
        <p:spPr>
          <a:xfrm>
            <a:off x="61555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3" name="Google Shape;653;p38"/>
          <p:cNvSpPr/>
          <p:nvPr/>
        </p:nvSpPr>
        <p:spPr>
          <a:xfrm>
            <a:off x="61555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4" name="Google Shape;654;p38"/>
          <p:cNvSpPr txBox="1">
            <a:spLocks noGrp="1"/>
          </p:cNvSpPr>
          <p:nvPr>
            <p:ph type="body" idx="8"/>
          </p:nvPr>
        </p:nvSpPr>
        <p:spPr>
          <a:xfrm>
            <a:off x="61555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5" name="Google Shape;655;p38"/>
          <p:cNvSpPr txBox="1">
            <a:spLocks noGrp="1"/>
          </p:cNvSpPr>
          <p:nvPr>
            <p:ph type="body" idx="9"/>
          </p:nvPr>
        </p:nvSpPr>
        <p:spPr>
          <a:xfrm>
            <a:off x="61555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p38"/>
          <p:cNvSpPr>
            <a:spLocks noGrp="1"/>
          </p:cNvSpPr>
          <p:nvPr>
            <p:ph type="pic" idx="13"/>
          </p:nvPr>
        </p:nvSpPr>
        <p:spPr>
          <a:xfrm>
            <a:off x="9360408" y="1589181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57" name="Google Shape;657;p38"/>
          <p:cNvSpPr/>
          <p:nvPr/>
        </p:nvSpPr>
        <p:spPr>
          <a:xfrm>
            <a:off x="9360407" y="3072692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8" name="Google Shape;658;p38"/>
          <p:cNvSpPr txBox="1">
            <a:spLocks noGrp="1"/>
          </p:cNvSpPr>
          <p:nvPr>
            <p:ph type="body" idx="14"/>
          </p:nvPr>
        </p:nvSpPr>
        <p:spPr>
          <a:xfrm>
            <a:off x="9360407" y="3168050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9" name="Google Shape;659;p38"/>
          <p:cNvSpPr txBox="1">
            <a:spLocks noGrp="1"/>
          </p:cNvSpPr>
          <p:nvPr>
            <p:ph type="body" idx="15"/>
          </p:nvPr>
        </p:nvSpPr>
        <p:spPr>
          <a:xfrm>
            <a:off x="9360407" y="3476507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0" name="Google Shape;660;p38"/>
          <p:cNvSpPr>
            <a:spLocks noGrp="1"/>
          </p:cNvSpPr>
          <p:nvPr>
            <p:ph type="pic" idx="16"/>
          </p:nvPr>
        </p:nvSpPr>
        <p:spPr>
          <a:xfrm>
            <a:off x="9355940" y="4027646"/>
            <a:ext cx="1993392" cy="1501000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61" name="Google Shape;661;p38"/>
          <p:cNvSpPr/>
          <p:nvPr/>
        </p:nvSpPr>
        <p:spPr>
          <a:xfrm>
            <a:off x="9355939" y="5511157"/>
            <a:ext cx="1993392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2" name="Google Shape;662;p38"/>
          <p:cNvSpPr txBox="1">
            <a:spLocks noGrp="1"/>
          </p:cNvSpPr>
          <p:nvPr>
            <p:ph type="body" idx="17"/>
          </p:nvPr>
        </p:nvSpPr>
        <p:spPr>
          <a:xfrm>
            <a:off x="9355939" y="5606515"/>
            <a:ext cx="1993392" cy="4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38"/>
          <p:cNvSpPr txBox="1">
            <a:spLocks noGrp="1"/>
          </p:cNvSpPr>
          <p:nvPr>
            <p:ph type="body" idx="18"/>
          </p:nvPr>
        </p:nvSpPr>
        <p:spPr>
          <a:xfrm>
            <a:off x="9355939" y="5914972"/>
            <a:ext cx="1993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  <a:defRPr sz="16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664" name="Google Shape;664;p3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65" name="Google Shape;665;p3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and quote">
  <p:cSld name="2 pictures and quot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2" name="Google Shape;672;p3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3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3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3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6" name="Google Shape;676;p39"/>
          <p:cNvSpPr>
            <a:spLocks noGrp="1"/>
          </p:cNvSpPr>
          <p:nvPr>
            <p:ph type="pic" idx="2"/>
          </p:nvPr>
        </p:nvSpPr>
        <p:spPr>
          <a:xfrm>
            <a:off x="354775" y="2236041"/>
            <a:ext cx="2600055" cy="1957811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7" name="Google Shape;677;p39"/>
          <p:cNvSpPr>
            <a:spLocks noGrp="1"/>
          </p:cNvSpPr>
          <p:nvPr>
            <p:ph type="pic" idx="3"/>
          </p:nvPr>
        </p:nvSpPr>
        <p:spPr>
          <a:xfrm>
            <a:off x="6278479" y="2236040"/>
            <a:ext cx="2600055" cy="1957811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78" name="Google Shape;678;p39"/>
          <p:cNvSpPr/>
          <p:nvPr/>
        </p:nvSpPr>
        <p:spPr>
          <a:xfrm>
            <a:off x="354775" y="4191842"/>
            <a:ext cx="2596896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79" name="Google Shape;679;p39"/>
          <p:cNvSpPr/>
          <p:nvPr/>
        </p:nvSpPr>
        <p:spPr>
          <a:xfrm>
            <a:off x="6278479" y="4191841"/>
            <a:ext cx="2596896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80" name="Google Shape;680;p39"/>
          <p:cNvSpPr txBox="1">
            <a:spLocks noGrp="1"/>
          </p:cNvSpPr>
          <p:nvPr>
            <p:ph type="body" idx="1"/>
          </p:nvPr>
        </p:nvSpPr>
        <p:spPr>
          <a:xfrm>
            <a:off x="354775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39"/>
          <p:cNvSpPr txBox="1">
            <a:spLocks noGrp="1"/>
          </p:cNvSpPr>
          <p:nvPr>
            <p:ph type="body" idx="4"/>
          </p:nvPr>
        </p:nvSpPr>
        <p:spPr>
          <a:xfrm>
            <a:off x="6278479" y="4325300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39"/>
          <p:cNvSpPr txBox="1">
            <a:spLocks noGrp="1"/>
          </p:cNvSpPr>
          <p:nvPr>
            <p:ph type="body" idx="5"/>
          </p:nvPr>
        </p:nvSpPr>
        <p:spPr>
          <a:xfrm>
            <a:off x="354775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Font typeface="Arial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3" name="Google Shape;683;p39"/>
          <p:cNvSpPr txBox="1">
            <a:spLocks noGrp="1"/>
          </p:cNvSpPr>
          <p:nvPr>
            <p:ph type="body" idx="6"/>
          </p:nvPr>
        </p:nvSpPr>
        <p:spPr>
          <a:xfrm>
            <a:off x="6278479" y="4799118"/>
            <a:ext cx="259689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4" name="Google Shape;684;p39"/>
          <p:cNvSpPr txBox="1">
            <a:spLocks noGrp="1"/>
          </p:cNvSpPr>
          <p:nvPr>
            <p:ph type="body" idx="7"/>
          </p:nvPr>
        </p:nvSpPr>
        <p:spPr>
          <a:xfrm>
            <a:off x="3314870" y="2368596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5" name="Google Shape;685;p39"/>
          <p:cNvSpPr txBox="1"/>
          <p:nvPr/>
        </p:nvSpPr>
        <p:spPr>
          <a:xfrm>
            <a:off x="3000251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/>
          </a:p>
        </p:txBody>
      </p:sp>
      <p:sp>
        <p:nvSpPr>
          <p:cNvPr id="686" name="Google Shape;686;p39"/>
          <p:cNvSpPr txBox="1"/>
          <p:nvPr/>
        </p:nvSpPr>
        <p:spPr>
          <a:xfrm>
            <a:off x="8926209" y="1746844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/>
          </a:p>
        </p:txBody>
      </p:sp>
      <p:sp>
        <p:nvSpPr>
          <p:cNvPr id="687" name="Google Shape;687;p39"/>
          <p:cNvSpPr txBox="1"/>
          <p:nvPr/>
        </p:nvSpPr>
        <p:spPr>
          <a:xfrm>
            <a:off x="11353800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”</a:t>
            </a:r>
            <a:endParaRPr/>
          </a:p>
        </p:txBody>
      </p:sp>
      <p:sp>
        <p:nvSpPr>
          <p:cNvPr id="688" name="Google Shape;688;p39"/>
          <p:cNvSpPr txBox="1"/>
          <p:nvPr/>
        </p:nvSpPr>
        <p:spPr>
          <a:xfrm>
            <a:off x="5447574" y="4650409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”</a:t>
            </a:r>
            <a:endParaRPr/>
          </a:p>
        </p:txBody>
      </p:sp>
      <p:sp>
        <p:nvSpPr>
          <p:cNvPr id="689" name="Google Shape;689;p39"/>
          <p:cNvSpPr txBox="1">
            <a:spLocks noGrp="1"/>
          </p:cNvSpPr>
          <p:nvPr>
            <p:ph type="body" idx="8"/>
          </p:nvPr>
        </p:nvSpPr>
        <p:spPr>
          <a:xfrm>
            <a:off x="9235060" y="2368846"/>
            <a:ext cx="2596896" cy="286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690" name="Google Shape;690;p3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691" name="Google Shape;691;p3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and title #2">
  <p:cSld name="4 pictures and title #2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98" name="Google Shape;698;p4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4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4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2" name="Google Shape;702;p40"/>
          <p:cNvSpPr>
            <a:spLocks noGrp="1"/>
          </p:cNvSpPr>
          <p:nvPr>
            <p:ph type="pic" idx="2"/>
          </p:nvPr>
        </p:nvSpPr>
        <p:spPr>
          <a:xfrm>
            <a:off x="310896" y="1425680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3" name="Google Shape;703;p40"/>
          <p:cNvSpPr/>
          <p:nvPr/>
        </p:nvSpPr>
        <p:spPr>
          <a:xfrm>
            <a:off x="310896" y="3012586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4" name="Google Shape;704;p40"/>
          <p:cNvSpPr txBox="1">
            <a:spLocks noGrp="1"/>
          </p:cNvSpPr>
          <p:nvPr>
            <p:ph type="body" idx="1"/>
          </p:nvPr>
        </p:nvSpPr>
        <p:spPr>
          <a:xfrm>
            <a:off x="3108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40"/>
          <p:cNvSpPr txBox="1">
            <a:spLocks noGrp="1"/>
          </p:cNvSpPr>
          <p:nvPr>
            <p:ph type="body" idx="3"/>
          </p:nvPr>
        </p:nvSpPr>
        <p:spPr>
          <a:xfrm>
            <a:off x="3108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6" name="Google Shape;706;p40"/>
          <p:cNvSpPr>
            <a:spLocks noGrp="1"/>
          </p:cNvSpPr>
          <p:nvPr>
            <p:ph type="pic" idx="4"/>
          </p:nvPr>
        </p:nvSpPr>
        <p:spPr>
          <a:xfrm>
            <a:off x="3460496" y="3274113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7" name="Google Shape;707;p40"/>
          <p:cNvSpPr/>
          <p:nvPr/>
        </p:nvSpPr>
        <p:spPr>
          <a:xfrm>
            <a:off x="3460496" y="4861019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8" name="Google Shape;708;p40"/>
          <p:cNvSpPr txBox="1">
            <a:spLocks noGrp="1"/>
          </p:cNvSpPr>
          <p:nvPr>
            <p:ph type="body" idx="5"/>
          </p:nvPr>
        </p:nvSpPr>
        <p:spPr>
          <a:xfrm>
            <a:off x="3460496" y="512277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9" name="Google Shape;709;p40"/>
          <p:cNvSpPr txBox="1">
            <a:spLocks noGrp="1"/>
          </p:cNvSpPr>
          <p:nvPr>
            <p:ph type="body" idx="6"/>
          </p:nvPr>
        </p:nvSpPr>
        <p:spPr>
          <a:xfrm>
            <a:off x="3460496" y="545356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40"/>
          <p:cNvSpPr>
            <a:spLocks noGrp="1"/>
          </p:cNvSpPr>
          <p:nvPr>
            <p:ph type="pic" idx="7"/>
          </p:nvPr>
        </p:nvSpPr>
        <p:spPr>
          <a:xfrm>
            <a:off x="6610096" y="1425680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1" name="Google Shape;711;p40"/>
          <p:cNvSpPr/>
          <p:nvPr/>
        </p:nvSpPr>
        <p:spPr>
          <a:xfrm>
            <a:off x="6610096" y="3012586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2" name="Google Shape;712;p40"/>
          <p:cNvSpPr txBox="1">
            <a:spLocks noGrp="1"/>
          </p:cNvSpPr>
          <p:nvPr>
            <p:ph type="body" idx="8"/>
          </p:nvPr>
        </p:nvSpPr>
        <p:spPr>
          <a:xfrm>
            <a:off x="6610096" y="327433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40"/>
          <p:cNvSpPr txBox="1">
            <a:spLocks noGrp="1"/>
          </p:cNvSpPr>
          <p:nvPr>
            <p:ph type="body" idx="9"/>
          </p:nvPr>
        </p:nvSpPr>
        <p:spPr>
          <a:xfrm>
            <a:off x="6610096" y="360513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4" name="Google Shape;714;p40"/>
          <p:cNvSpPr>
            <a:spLocks noGrp="1"/>
          </p:cNvSpPr>
          <p:nvPr>
            <p:ph type="pic" idx="13"/>
          </p:nvPr>
        </p:nvSpPr>
        <p:spPr>
          <a:xfrm>
            <a:off x="9759696" y="3274338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5" name="Google Shape;715;p40"/>
          <p:cNvSpPr/>
          <p:nvPr/>
        </p:nvSpPr>
        <p:spPr>
          <a:xfrm>
            <a:off x="9759696" y="4861244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6" name="Google Shape;716;p40"/>
          <p:cNvSpPr txBox="1">
            <a:spLocks noGrp="1"/>
          </p:cNvSpPr>
          <p:nvPr>
            <p:ph type="body" idx="14"/>
          </p:nvPr>
        </p:nvSpPr>
        <p:spPr>
          <a:xfrm>
            <a:off x="9759696" y="5122996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7" name="Google Shape;717;p40"/>
          <p:cNvSpPr txBox="1">
            <a:spLocks noGrp="1"/>
          </p:cNvSpPr>
          <p:nvPr>
            <p:ph type="body" idx="15"/>
          </p:nvPr>
        </p:nvSpPr>
        <p:spPr>
          <a:xfrm>
            <a:off x="9759696" y="5453791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718" name="Google Shape;718;p4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19" name="Google Shape;719;p4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icons and intro">
  <p:cSld name="2x2 icons and intr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1336343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1336343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>
            <a:spLocks noGrp="1"/>
          </p:cNvSpPr>
          <p:nvPr>
            <p:ph type="body" idx="3"/>
          </p:nvPr>
        </p:nvSpPr>
        <p:spPr>
          <a:xfrm>
            <a:off x="482600" y="2536672"/>
            <a:ext cx="796671" cy="79667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4"/>
          </p:nvPr>
        </p:nvSpPr>
        <p:spPr>
          <a:xfrm>
            <a:off x="1336343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5"/>
          </p:nvPr>
        </p:nvSpPr>
        <p:spPr>
          <a:xfrm>
            <a:off x="1336343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>
            <a:spLocks noGrp="1"/>
          </p:cNvSpPr>
          <p:nvPr>
            <p:ph type="body" idx="6"/>
          </p:nvPr>
        </p:nvSpPr>
        <p:spPr>
          <a:xfrm>
            <a:off x="482600" y="4443451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7"/>
          </p:nvPr>
        </p:nvSpPr>
        <p:spPr>
          <a:xfrm>
            <a:off x="7411721" y="2762445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8"/>
          </p:nvPr>
        </p:nvSpPr>
        <p:spPr>
          <a:xfrm>
            <a:off x="7411721" y="3194246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>
            <a:spLocks noGrp="1"/>
          </p:cNvSpPr>
          <p:nvPr>
            <p:ph type="body" idx="9"/>
          </p:nvPr>
        </p:nvSpPr>
        <p:spPr>
          <a:xfrm>
            <a:off x="6557978" y="2536672"/>
            <a:ext cx="796671" cy="7966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3"/>
          </p:nvPr>
        </p:nvSpPr>
        <p:spPr>
          <a:xfrm>
            <a:off x="7411721" y="4669224"/>
            <a:ext cx="429768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 b="1" cap="none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4"/>
          </p:nvPr>
        </p:nvSpPr>
        <p:spPr>
          <a:xfrm>
            <a:off x="7411721" y="5101025"/>
            <a:ext cx="4297680" cy="111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>
            <a:spLocks noGrp="1"/>
          </p:cNvSpPr>
          <p:nvPr>
            <p:ph type="body" idx="15"/>
          </p:nvPr>
        </p:nvSpPr>
        <p:spPr>
          <a:xfrm>
            <a:off x="6557978" y="4443451"/>
            <a:ext cx="796671" cy="7966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6"/>
          </p:nvPr>
        </p:nvSpPr>
        <p:spPr>
          <a:xfrm>
            <a:off x="909471" y="1425678"/>
            <a:ext cx="10373058" cy="77369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9" name="Google Shape;79;p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 timeline">
  <p:cSld name="4 pictures timeline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6" name="Google Shape;726;p4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4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4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4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0" name="Google Shape;730;p41"/>
          <p:cNvSpPr>
            <a:spLocks noGrp="1"/>
          </p:cNvSpPr>
          <p:nvPr>
            <p:ph type="pic" idx="2"/>
          </p:nvPr>
        </p:nvSpPr>
        <p:spPr>
          <a:xfrm>
            <a:off x="579706" y="1589809"/>
            <a:ext cx="2120775" cy="1596919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1" name="Google Shape;731;p41"/>
          <p:cNvSpPr/>
          <p:nvPr/>
        </p:nvSpPr>
        <p:spPr>
          <a:xfrm>
            <a:off x="579706" y="3176715"/>
            <a:ext cx="2121408" cy="91440"/>
          </a:xfrm>
          <a:prstGeom prst="rect">
            <a:avLst/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2" name="Google Shape;732;p41"/>
          <p:cNvSpPr txBox="1">
            <a:spLocks noGrp="1"/>
          </p:cNvSpPr>
          <p:nvPr>
            <p:ph type="body" idx="1"/>
          </p:nvPr>
        </p:nvSpPr>
        <p:spPr>
          <a:xfrm>
            <a:off x="579706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3" name="Google Shape;733;p41"/>
          <p:cNvSpPr>
            <a:spLocks noGrp="1"/>
          </p:cNvSpPr>
          <p:nvPr>
            <p:ph type="pic" idx="3"/>
          </p:nvPr>
        </p:nvSpPr>
        <p:spPr>
          <a:xfrm>
            <a:off x="3553978" y="3950472"/>
            <a:ext cx="2120775" cy="1596919"/>
          </a:xfrm>
          <a:prstGeom prst="rect">
            <a:avLst/>
          </a:prstGeom>
          <a:solidFill>
            <a:srgbClr val="324D5E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4" name="Google Shape;734;p41"/>
          <p:cNvSpPr/>
          <p:nvPr/>
        </p:nvSpPr>
        <p:spPr>
          <a:xfrm>
            <a:off x="3553345" y="5537378"/>
            <a:ext cx="2121408" cy="91440"/>
          </a:xfrm>
          <a:prstGeom prst="rect">
            <a:avLst/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5" name="Google Shape;735;p41"/>
          <p:cNvSpPr txBox="1">
            <a:spLocks noGrp="1"/>
          </p:cNvSpPr>
          <p:nvPr>
            <p:ph type="body" idx="4"/>
          </p:nvPr>
        </p:nvSpPr>
        <p:spPr>
          <a:xfrm>
            <a:off x="3553345" y="5735868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6" name="Google Shape;736;p41"/>
          <p:cNvSpPr>
            <a:spLocks noGrp="1"/>
          </p:cNvSpPr>
          <p:nvPr>
            <p:ph type="pic" idx="5"/>
          </p:nvPr>
        </p:nvSpPr>
        <p:spPr>
          <a:xfrm>
            <a:off x="9393235" y="3950697"/>
            <a:ext cx="2120775" cy="1596919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7" name="Google Shape;737;p41"/>
          <p:cNvSpPr/>
          <p:nvPr/>
        </p:nvSpPr>
        <p:spPr>
          <a:xfrm>
            <a:off x="9393235" y="5537603"/>
            <a:ext cx="2121408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8" name="Google Shape;738;p41"/>
          <p:cNvSpPr txBox="1">
            <a:spLocks noGrp="1"/>
          </p:cNvSpPr>
          <p:nvPr>
            <p:ph type="body" idx="6"/>
          </p:nvPr>
        </p:nvSpPr>
        <p:spPr>
          <a:xfrm>
            <a:off x="9393235" y="5736093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9" name="Google Shape;739;p41"/>
          <p:cNvSpPr/>
          <p:nvPr/>
        </p:nvSpPr>
        <p:spPr>
          <a:xfrm>
            <a:off x="310895" y="3345750"/>
            <a:ext cx="2889504" cy="494759"/>
          </a:xfrm>
          <a:prstGeom prst="homePlate">
            <a:avLst>
              <a:gd name="adj" fmla="val 50000"/>
            </a:avLst>
          </a:prstGeom>
          <a:solidFill>
            <a:srgbClr val="0095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0" name="Google Shape;740;p41"/>
          <p:cNvSpPr/>
          <p:nvPr/>
        </p:nvSpPr>
        <p:spPr>
          <a:xfrm>
            <a:off x="3204252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324D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1" name="Google Shape;741;p41"/>
          <p:cNvSpPr/>
          <p:nvPr/>
        </p:nvSpPr>
        <p:spPr>
          <a:xfrm>
            <a:off x="6097609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2" name="Google Shape;742;p41"/>
          <p:cNvSpPr/>
          <p:nvPr/>
        </p:nvSpPr>
        <p:spPr>
          <a:xfrm>
            <a:off x="8990967" y="3345750"/>
            <a:ext cx="2889504" cy="494759"/>
          </a:xfrm>
          <a:prstGeom prst="chevron">
            <a:avLst>
              <a:gd name="adj" fmla="val 50000"/>
            </a:avLst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3" name="Google Shape;743;p41"/>
          <p:cNvSpPr>
            <a:spLocks noGrp="1"/>
          </p:cNvSpPr>
          <p:nvPr>
            <p:ph type="pic" idx="7"/>
          </p:nvPr>
        </p:nvSpPr>
        <p:spPr>
          <a:xfrm>
            <a:off x="6455392" y="1589809"/>
            <a:ext cx="2120775" cy="1596919"/>
          </a:xfrm>
          <a:prstGeom prst="rect">
            <a:avLst/>
          </a:prstGeom>
          <a:solidFill>
            <a:srgbClr val="F17C3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4" name="Google Shape;744;p41"/>
          <p:cNvSpPr/>
          <p:nvPr/>
        </p:nvSpPr>
        <p:spPr>
          <a:xfrm>
            <a:off x="6454759" y="3176715"/>
            <a:ext cx="2121408" cy="91440"/>
          </a:xfrm>
          <a:prstGeom prst="rect">
            <a:avLst/>
          </a:prstGeom>
          <a:solidFill>
            <a:srgbClr val="F17C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45" name="Google Shape;745;p41"/>
          <p:cNvSpPr txBox="1">
            <a:spLocks noGrp="1"/>
          </p:cNvSpPr>
          <p:nvPr>
            <p:ph type="body" idx="8"/>
          </p:nvPr>
        </p:nvSpPr>
        <p:spPr>
          <a:xfrm>
            <a:off x="6454759" y="3950472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  <a:defRPr sz="1800">
                <a:solidFill>
                  <a:srgbClr val="8C9CA6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6" name="Google Shape;746;p41"/>
          <p:cNvSpPr txBox="1">
            <a:spLocks noGrp="1"/>
          </p:cNvSpPr>
          <p:nvPr>
            <p:ph type="body" idx="9"/>
          </p:nvPr>
        </p:nvSpPr>
        <p:spPr>
          <a:xfrm>
            <a:off x="355334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7" name="Google Shape;747;p41"/>
          <p:cNvSpPr txBox="1">
            <a:spLocks noGrp="1"/>
          </p:cNvSpPr>
          <p:nvPr>
            <p:ph type="body" idx="13"/>
          </p:nvPr>
        </p:nvSpPr>
        <p:spPr>
          <a:xfrm>
            <a:off x="9393235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body" idx="14"/>
          </p:nvPr>
        </p:nvSpPr>
        <p:spPr>
          <a:xfrm>
            <a:off x="579706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body" idx="15"/>
          </p:nvPr>
        </p:nvSpPr>
        <p:spPr>
          <a:xfrm>
            <a:off x="6454759" y="3438467"/>
            <a:ext cx="2121408" cy="31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200"/>
              <a:buNone/>
              <a:defRPr sz="22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750" name="Google Shape;750;p4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51" name="Google Shape;751;p4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picture portfolio">
  <p:cSld name="1 picture portfolio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2"/>
          <p:cNvSpPr txBox="1">
            <a:spLocks noGrp="1"/>
          </p:cNvSpPr>
          <p:nvPr>
            <p:ph type="dt" idx="10"/>
          </p:nvPr>
        </p:nvSpPr>
        <p:spPr>
          <a:xfrm>
            <a:off x="4031479" y="6356350"/>
            <a:ext cx="154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42"/>
          <p:cNvSpPr txBox="1">
            <a:spLocks noGrp="1"/>
          </p:cNvSpPr>
          <p:nvPr>
            <p:ph type="ftr" idx="11"/>
          </p:nvPr>
        </p:nvSpPr>
        <p:spPr>
          <a:xfrm>
            <a:off x="5850147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333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42"/>
          <p:cNvSpPr txBox="1">
            <a:spLocks noGrp="1"/>
          </p:cNvSpPr>
          <p:nvPr>
            <p:ph type="sldNum" idx="12"/>
          </p:nvPr>
        </p:nvSpPr>
        <p:spPr>
          <a:xfrm>
            <a:off x="10239794" y="6356350"/>
            <a:ext cx="11140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27333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0" name="Google Shape;760;p42"/>
          <p:cNvSpPr/>
          <p:nvPr/>
        </p:nvSpPr>
        <p:spPr>
          <a:xfrm>
            <a:off x="313730" y="418032"/>
            <a:ext cx="168296" cy="211873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1" name="Google Shape;761;p42"/>
          <p:cNvSpPr txBox="1">
            <a:spLocks noGrp="1"/>
          </p:cNvSpPr>
          <p:nvPr>
            <p:ph type="body" idx="1"/>
          </p:nvPr>
        </p:nvSpPr>
        <p:spPr>
          <a:xfrm>
            <a:off x="449646" y="3380693"/>
            <a:ext cx="259689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324D5E"/>
              </a:buClr>
              <a:buSzPts val="2000"/>
              <a:buNone/>
              <a:defRPr sz="2000">
                <a:solidFill>
                  <a:srgbClr val="324D5E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2" name="Google Shape;762;p42"/>
          <p:cNvSpPr txBox="1"/>
          <p:nvPr/>
        </p:nvSpPr>
        <p:spPr>
          <a:xfrm>
            <a:off x="0" y="2758941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rgbClr val="8C9CA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/>
          </a:p>
        </p:txBody>
      </p:sp>
      <p:sp>
        <p:nvSpPr>
          <p:cNvPr id="763" name="Google Shape;763;p42"/>
          <p:cNvSpPr>
            <a:spLocks noGrp="1"/>
          </p:cNvSpPr>
          <p:nvPr>
            <p:ph type="pic" idx="2"/>
          </p:nvPr>
        </p:nvSpPr>
        <p:spPr>
          <a:xfrm>
            <a:off x="3084289" y="1"/>
            <a:ext cx="9107711" cy="6858000"/>
          </a:xfrm>
          <a:prstGeom prst="rect">
            <a:avLst/>
          </a:prstGeom>
          <a:solidFill>
            <a:srgbClr val="0095CD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64" name="Google Shape;764;p42"/>
          <p:cNvSpPr txBox="1">
            <a:spLocks noGrp="1"/>
          </p:cNvSpPr>
          <p:nvPr>
            <p:ph type="body" idx="3"/>
          </p:nvPr>
        </p:nvSpPr>
        <p:spPr>
          <a:xfrm>
            <a:off x="647752" y="509008"/>
            <a:ext cx="5188204" cy="100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0C0D07"/>
              </a:buClr>
              <a:buSzPts val="6600"/>
              <a:buNone/>
              <a:defRPr sz="6600" b="1" cap="none">
                <a:solidFill>
                  <a:srgbClr val="0C0D07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5" name="Google Shape;765;p42"/>
          <p:cNvSpPr txBox="1">
            <a:spLocks noGrp="1"/>
          </p:cNvSpPr>
          <p:nvPr>
            <p:ph type="body" idx="4"/>
          </p:nvPr>
        </p:nvSpPr>
        <p:spPr>
          <a:xfrm>
            <a:off x="647752" y="1699086"/>
            <a:ext cx="5188204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0C0D07"/>
              </a:buClr>
              <a:buSzPts val="4800"/>
              <a:buNone/>
              <a:defRPr sz="4800" cap="none">
                <a:solidFill>
                  <a:srgbClr val="0C0D07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6" name="Google Shape;766;p42"/>
          <p:cNvSpPr txBox="1"/>
          <p:nvPr/>
        </p:nvSpPr>
        <p:spPr>
          <a:xfrm>
            <a:off x="3007854" y="5662506"/>
            <a:ext cx="825867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”</a:t>
            </a:r>
            <a:endParaRPr/>
          </a:p>
        </p:txBody>
      </p:sp>
      <p:grpSp>
        <p:nvGrpSpPr>
          <p:cNvPr id="767" name="Google Shape;767;p42"/>
          <p:cNvGrpSpPr/>
          <p:nvPr/>
        </p:nvGrpSpPr>
        <p:grpSpPr>
          <a:xfrm>
            <a:off x="0" y="6766560"/>
            <a:ext cx="3081528" cy="91440"/>
            <a:chOff x="0" y="4480421"/>
            <a:chExt cx="12192000" cy="91440"/>
          </a:xfrm>
        </p:grpSpPr>
        <p:sp>
          <p:nvSpPr>
            <p:cNvPr id="768" name="Google Shape;768;p4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icture">
  <p:cSld name="Title and Content and picture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3"/>
          <p:cNvSpPr txBox="1">
            <a:spLocks noGrp="1"/>
          </p:cNvSpPr>
          <p:nvPr>
            <p:ph type="body" idx="1"/>
          </p:nvPr>
        </p:nvSpPr>
        <p:spPr>
          <a:xfrm>
            <a:off x="838200" y="1955800"/>
            <a:ext cx="105156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2" y="-9731"/>
            <a:ext cx="94360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6" name="Google Shape;776;p4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85979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4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4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4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0" name="Google Shape;780;p43"/>
          <p:cNvSpPr>
            <a:spLocks noGrp="1"/>
          </p:cNvSpPr>
          <p:nvPr>
            <p:ph type="pic" idx="2"/>
          </p:nvPr>
        </p:nvSpPr>
        <p:spPr>
          <a:xfrm>
            <a:off x="9591945" y="-1"/>
            <a:ext cx="2600055" cy="195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81" name="Google Shape;781;p43"/>
          <p:cNvSpPr/>
          <p:nvPr/>
        </p:nvSpPr>
        <p:spPr>
          <a:xfrm>
            <a:off x="9594616" y="0"/>
            <a:ext cx="2597384" cy="1955800"/>
          </a:xfrm>
          <a:prstGeom prst="rect">
            <a:avLst/>
          </a:prstGeom>
          <a:solidFill>
            <a:srgbClr val="7BB21B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2" name="Google Shape;782;p43"/>
          <p:cNvSpPr/>
          <p:nvPr/>
        </p:nvSpPr>
        <p:spPr>
          <a:xfrm>
            <a:off x="9595104" y="1955800"/>
            <a:ext cx="2596896" cy="91440"/>
          </a:xfrm>
          <a:prstGeom prst="rect">
            <a:avLst/>
          </a:prstGeom>
          <a:solidFill>
            <a:srgbClr val="7BB2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83" name="Google Shape;783;p4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84" name="Google Shape;784;p4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91" name="Google Shape;791;p4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4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4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5" name="Google Shape;795;p44"/>
          <p:cNvSpPr>
            <a:spLocks noGrp="1"/>
          </p:cNvSpPr>
          <p:nvPr>
            <p:ph type="chart" idx="2"/>
          </p:nvPr>
        </p:nvSpPr>
        <p:spPr>
          <a:xfrm>
            <a:off x="4872227" y="1701800"/>
            <a:ext cx="683717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96" name="Google Shape;796;p44"/>
          <p:cNvSpPr txBox="1">
            <a:spLocks noGrp="1"/>
          </p:cNvSpPr>
          <p:nvPr>
            <p:ph type="body" idx="1"/>
          </p:nvPr>
        </p:nvSpPr>
        <p:spPr>
          <a:xfrm>
            <a:off x="482600" y="2257196"/>
            <a:ext cx="4026883" cy="231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7" name="Google Shape;797;p44"/>
          <p:cNvSpPr txBox="1">
            <a:spLocks noGrp="1"/>
          </p:cNvSpPr>
          <p:nvPr>
            <p:ph type="body" idx="3"/>
          </p:nvPr>
        </p:nvSpPr>
        <p:spPr>
          <a:xfrm>
            <a:off x="482599" y="1701800"/>
            <a:ext cx="4026883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798" name="Google Shape;798;p4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799" name="Google Shape;799;p4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">
  <p:cSld name="chart 2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6" name="Google Shape;806;p4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4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0" name="Google Shape;810;p45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11226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11" name="Google Shape;811;p45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11226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45"/>
          <p:cNvSpPr txBox="1">
            <a:spLocks noGrp="1"/>
          </p:cNvSpPr>
          <p:nvPr>
            <p:ph type="body" idx="3"/>
          </p:nvPr>
        </p:nvSpPr>
        <p:spPr>
          <a:xfrm>
            <a:off x="482600" y="4754538"/>
            <a:ext cx="11226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813" name="Google Shape;813;p4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14" name="Google Shape;814;p4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">
  <p:cSld name="chart 3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1" name="Google Shape;821;p4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4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4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5" name="Google Shape;825;p46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26" name="Google Shape;826;p46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46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8" name="Google Shape;828;p46"/>
          <p:cNvSpPr>
            <a:spLocks noGrp="1"/>
          </p:cNvSpPr>
          <p:nvPr>
            <p:ph type="chart" idx="4"/>
          </p:nvPr>
        </p:nvSpPr>
        <p:spPr>
          <a:xfrm>
            <a:off x="6578599" y="1425678"/>
            <a:ext cx="51308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29" name="Google Shape;829;p46"/>
          <p:cNvSpPr txBox="1">
            <a:spLocks noGrp="1"/>
          </p:cNvSpPr>
          <p:nvPr>
            <p:ph type="body" idx="5"/>
          </p:nvPr>
        </p:nvSpPr>
        <p:spPr>
          <a:xfrm>
            <a:off x="6578599" y="5221786"/>
            <a:ext cx="51308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0" name="Google Shape;830;p46"/>
          <p:cNvSpPr txBox="1">
            <a:spLocks noGrp="1"/>
          </p:cNvSpPr>
          <p:nvPr>
            <p:ph type="body" idx="6"/>
          </p:nvPr>
        </p:nvSpPr>
        <p:spPr>
          <a:xfrm>
            <a:off x="6578600" y="4754538"/>
            <a:ext cx="51308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831" name="Google Shape;831;p4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32" name="Google Shape;832;p4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">
  <p:cSld name="chart 4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9" name="Google Shape;839;p4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4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4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4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3" name="Google Shape;843;p47"/>
          <p:cNvSpPr>
            <a:spLocks noGrp="1"/>
          </p:cNvSpPr>
          <p:nvPr>
            <p:ph type="chart" idx="2"/>
          </p:nvPr>
        </p:nvSpPr>
        <p:spPr>
          <a:xfrm>
            <a:off x="482599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4" name="Google Shape;844;p47"/>
          <p:cNvSpPr txBox="1">
            <a:spLocks noGrp="1"/>
          </p:cNvSpPr>
          <p:nvPr>
            <p:ph type="body" idx="1"/>
          </p:nvPr>
        </p:nvSpPr>
        <p:spPr>
          <a:xfrm>
            <a:off x="482599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47"/>
          <p:cNvSpPr txBox="1">
            <a:spLocks noGrp="1"/>
          </p:cNvSpPr>
          <p:nvPr>
            <p:ph type="body" idx="3"/>
          </p:nvPr>
        </p:nvSpPr>
        <p:spPr>
          <a:xfrm>
            <a:off x="482599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47"/>
          <p:cNvSpPr>
            <a:spLocks noGrp="1"/>
          </p:cNvSpPr>
          <p:nvPr>
            <p:ph type="chart" idx="4"/>
          </p:nvPr>
        </p:nvSpPr>
        <p:spPr>
          <a:xfrm>
            <a:off x="43180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7" name="Google Shape;847;p47"/>
          <p:cNvSpPr txBox="1">
            <a:spLocks noGrp="1"/>
          </p:cNvSpPr>
          <p:nvPr>
            <p:ph type="body" idx="5"/>
          </p:nvPr>
        </p:nvSpPr>
        <p:spPr>
          <a:xfrm>
            <a:off x="43180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body" idx="6"/>
          </p:nvPr>
        </p:nvSpPr>
        <p:spPr>
          <a:xfrm>
            <a:off x="43180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>
            <a:spLocks noGrp="1"/>
          </p:cNvSpPr>
          <p:nvPr>
            <p:ph type="chart" idx="7"/>
          </p:nvPr>
        </p:nvSpPr>
        <p:spPr>
          <a:xfrm>
            <a:off x="8153400" y="1425678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0" name="Google Shape;850;p47"/>
          <p:cNvSpPr txBox="1">
            <a:spLocks noGrp="1"/>
          </p:cNvSpPr>
          <p:nvPr>
            <p:ph type="body" idx="8"/>
          </p:nvPr>
        </p:nvSpPr>
        <p:spPr>
          <a:xfrm>
            <a:off x="8153400" y="5221786"/>
            <a:ext cx="3556001" cy="98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47"/>
          <p:cNvSpPr txBox="1">
            <a:spLocks noGrp="1"/>
          </p:cNvSpPr>
          <p:nvPr>
            <p:ph type="body" idx="9"/>
          </p:nvPr>
        </p:nvSpPr>
        <p:spPr>
          <a:xfrm>
            <a:off x="8153400" y="4754538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852" name="Google Shape;852;p4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53" name="Google Shape;853;p4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">
  <p:cSld name="chart 5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60" name="Google Shape;860;p4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4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4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4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4" name="Google Shape;864;p48"/>
          <p:cNvSpPr>
            <a:spLocks noGrp="1"/>
          </p:cNvSpPr>
          <p:nvPr>
            <p:ph type="chart" idx="2"/>
          </p:nvPr>
        </p:nvSpPr>
        <p:spPr>
          <a:xfrm>
            <a:off x="482599" y="1406667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5" name="Google Shape;865;p48"/>
          <p:cNvSpPr txBox="1">
            <a:spLocks noGrp="1"/>
          </p:cNvSpPr>
          <p:nvPr>
            <p:ph type="body" idx="1"/>
          </p:nvPr>
        </p:nvSpPr>
        <p:spPr>
          <a:xfrm>
            <a:off x="482599" y="5053307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48"/>
          <p:cNvSpPr txBox="1">
            <a:spLocks noGrp="1"/>
          </p:cNvSpPr>
          <p:nvPr>
            <p:ph type="body" idx="3"/>
          </p:nvPr>
        </p:nvSpPr>
        <p:spPr>
          <a:xfrm>
            <a:off x="482599" y="4692664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7" name="Google Shape;867;p48"/>
          <p:cNvSpPr>
            <a:spLocks noGrp="1"/>
          </p:cNvSpPr>
          <p:nvPr>
            <p:ph type="chart" idx="4"/>
          </p:nvPr>
        </p:nvSpPr>
        <p:spPr>
          <a:xfrm>
            <a:off x="3344333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8" name="Google Shape;868;p48"/>
          <p:cNvSpPr txBox="1">
            <a:spLocks noGrp="1"/>
          </p:cNvSpPr>
          <p:nvPr>
            <p:ph type="body" idx="5"/>
          </p:nvPr>
        </p:nvSpPr>
        <p:spPr>
          <a:xfrm>
            <a:off x="3344333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48"/>
          <p:cNvSpPr txBox="1">
            <a:spLocks noGrp="1"/>
          </p:cNvSpPr>
          <p:nvPr>
            <p:ph type="body" idx="6"/>
          </p:nvPr>
        </p:nvSpPr>
        <p:spPr>
          <a:xfrm>
            <a:off x="3344334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0" name="Google Shape;870;p48"/>
          <p:cNvSpPr>
            <a:spLocks noGrp="1"/>
          </p:cNvSpPr>
          <p:nvPr>
            <p:ph type="chart" idx="7"/>
          </p:nvPr>
        </p:nvSpPr>
        <p:spPr>
          <a:xfrm>
            <a:off x="6206067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1" name="Google Shape;871;p48"/>
          <p:cNvSpPr txBox="1">
            <a:spLocks noGrp="1"/>
          </p:cNvSpPr>
          <p:nvPr>
            <p:ph type="body" idx="8"/>
          </p:nvPr>
        </p:nvSpPr>
        <p:spPr>
          <a:xfrm>
            <a:off x="6206067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48"/>
          <p:cNvSpPr txBox="1">
            <a:spLocks noGrp="1"/>
          </p:cNvSpPr>
          <p:nvPr>
            <p:ph type="body" idx="9"/>
          </p:nvPr>
        </p:nvSpPr>
        <p:spPr>
          <a:xfrm>
            <a:off x="6206067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3" name="Google Shape;873;p48"/>
          <p:cNvSpPr>
            <a:spLocks noGrp="1"/>
          </p:cNvSpPr>
          <p:nvPr>
            <p:ph type="chart" idx="13"/>
          </p:nvPr>
        </p:nvSpPr>
        <p:spPr>
          <a:xfrm>
            <a:off x="9067800" y="1425678"/>
            <a:ext cx="26416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4" name="Google Shape;874;p48"/>
          <p:cNvSpPr txBox="1">
            <a:spLocks noGrp="1"/>
          </p:cNvSpPr>
          <p:nvPr>
            <p:ph type="body" idx="14"/>
          </p:nvPr>
        </p:nvSpPr>
        <p:spPr>
          <a:xfrm>
            <a:off x="9067800" y="5072318"/>
            <a:ext cx="2641601" cy="113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None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5" name="Google Shape;875;p48"/>
          <p:cNvSpPr txBox="1">
            <a:spLocks noGrp="1"/>
          </p:cNvSpPr>
          <p:nvPr>
            <p:ph type="body" idx="15"/>
          </p:nvPr>
        </p:nvSpPr>
        <p:spPr>
          <a:xfrm>
            <a:off x="9067801" y="4711675"/>
            <a:ext cx="26416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None/>
              <a:defRPr sz="18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876" name="Google Shape;876;p4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77" name="Google Shape;877;p4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6">
  <p:cSld name="chart 6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4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4" name="Google Shape;884;p4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4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4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4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8" name="Google Shape;888;p49"/>
          <p:cNvSpPr>
            <a:spLocks noGrp="1"/>
          </p:cNvSpPr>
          <p:nvPr>
            <p:ph type="chart" idx="2"/>
          </p:nvPr>
        </p:nvSpPr>
        <p:spPr>
          <a:xfrm>
            <a:off x="5905500" y="2360118"/>
            <a:ext cx="5803900" cy="369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9" name="Google Shape;889;p49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45720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0" name="Google Shape;890;p49"/>
          <p:cNvSpPr txBox="1">
            <a:spLocks noGrp="1"/>
          </p:cNvSpPr>
          <p:nvPr>
            <p:ph type="body" idx="3"/>
          </p:nvPr>
        </p:nvSpPr>
        <p:spPr>
          <a:xfrm>
            <a:off x="5905500" y="1689557"/>
            <a:ext cx="5803900" cy="66692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1" name="Google Shape;891;p49"/>
          <p:cNvSpPr>
            <a:spLocks noGrp="1"/>
          </p:cNvSpPr>
          <p:nvPr>
            <p:ph type="chart" idx="4"/>
          </p:nvPr>
        </p:nvSpPr>
        <p:spPr>
          <a:xfrm>
            <a:off x="482600" y="2360117"/>
            <a:ext cx="4572000" cy="176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92" name="Google Shape;892;p49"/>
          <p:cNvSpPr txBox="1">
            <a:spLocks noGrp="1"/>
          </p:cNvSpPr>
          <p:nvPr>
            <p:ph type="body" idx="5"/>
          </p:nvPr>
        </p:nvSpPr>
        <p:spPr>
          <a:xfrm>
            <a:off x="482600" y="1689557"/>
            <a:ext cx="4572000" cy="666924"/>
          </a:xfrm>
          <a:prstGeom prst="rect">
            <a:avLst/>
          </a:prstGeom>
          <a:solidFill>
            <a:srgbClr val="FBFAF8"/>
          </a:solidFill>
          <a:ln w="9525" cap="flat" cmpd="sng">
            <a:solidFill>
              <a:srgbClr val="FBF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893" name="Google Shape;893;p4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894" name="Google Shape;894;p4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7">
  <p:cSld name="chart 7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1" name="Google Shape;901;p5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5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5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5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5" name="Google Shape;905;p50"/>
          <p:cNvSpPr txBox="1">
            <a:spLocks noGrp="1"/>
          </p:cNvSpPr>
          <p:nvPr>
            <p:ph type="body" idx="1"/>
          </p:nvPr>
        </p:nvSpPr>
        <p:spPr>
          <a:xfrm>
            <a:off x="482600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6" name="Google Shape;906;p50"/>
          <p:cNvSpPr>
            <a:spLocks noGrp="1"/>
          </p:cNvSpPr>
          <p:nvPr>
            <p:ph type="chart" idx="2"/>
          </p:nvPr>
        </p:nvSpPr>
        <p:spPr>
          <a:xfrm>
            <a:off x="482600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7" name="Google Shape;907;p50"/>
          <p:cNvSpPr txBox="1">
            <a:spLocks noGrp="1"/>
          </p:cNvSpPr>
          <p:nvPr>
            <p:ph type="body" idx="3"/>
          </p:nvPr>
        </p:nvSpPr>
        <p:spPr>
          <a:xfrm>
            <a:off x="482600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8" name="Google Shape;908;p50"/>
          <p:cNvSpPr txBox="1">
            <a:spLocks noGrp="1"/>
          </p:cNvSpPr>
          <p:nvPr>
            <p:ph type="body" idx="4"/>
          </p:nvPr>
        </p:nvSpPr>
        <p:spPr>
          <a:xfrm>
            <a:off x="6565901" y="4254499"/>
            <a:ext cx="5143500" cy="180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600"/>
              <a:buFont typeface="Arial"/>
              <a:buChar char="•"/>
              <a:defRPr sz="16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9" name="Google Shape;909;p50"/>
          <p:cNvSpPr>
            <a:spLocks noGrp="1"/>
          </p:cNvSpPr>
          <p:nvPr>
            <p:ph type="chart" idx="5"/>
          </p:nvPr>
        </p:nvSpPr>
        <p:spPr>
          <a:xfrm>
            <a:off x="6565901" y="2360117"/>
            <a:ext cx="5143500" cy="176738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0" name="Google Shape;910;p50"/>
          <p:cNvSpPr txBox="1">
            <a:spLocks noGrp="1"/>
          </p:cNvSpPr>
          <p:nvPr>
            <p:ph type="body" idx="6"/>
          </p:nvPr>
        </p:nvSpPr>
        <p:spPr>
          <a:xfrm>
            <a:off x="6565901" y="1689557"/>
            <a:ext cx="5143500" cy="66692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911" name="Google Shape;911;p5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12" name="Google Shape;912;p5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0" name="Google Shape;90;p6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91" name="Google Shape;91;p6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92" name="Google Shape;92;p6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8">
  <p:cSld name="chart 8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9" name="Google Shape;919;p5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5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5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5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3" name="Google Shape;923;p51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4" name="Google Shape;924;p51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5" name="Google Shape;925;p51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6" name="Google Shape;926;p51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7" name="Google Shape;927;p51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8" name="Google Shape;928;p51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51435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9" name="Google Shape;929;p51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30" name="Google Shape;930;p51"/>
          <p:cNvSpPr txBox="1">
            <a:spLocks noGrp="1"/>
          </p:cNvSpPr>
          <p:nvPr>
            <p:ph type="body" idx="8"/>
          </p:nvPr>
        </p:nvSpPr>
        <p:spPr>
          <a:xfrm>
            <a:off x="6565901" y="3939862"/>
            <a:ext cx="514350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931" name="Google Shape;931;p5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32" name="Google Shape;932;p5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9">
  <p:cSld name="chart 9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9" name="Google Shape;939;p5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0" name="Google Shape;940;p5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5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5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3" name="Google Shape;943;p52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44" name="Google Shape;944;p52"/>
          <p:cNvSpPr txBox="1">
            <a:spLocks noGrp="1"/>
          </p:cNvSpPr>
          <p:nvPr>
            <p:ph type="body" idx="1"/>
          </p:nvPr>
        </p:nvSpPr>
        <p:spPr>
          <a:xfrm>
            <a:off x="985520" y="1419645"/>
            <a:ext cx="464058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5" name="Google Shape;945;p52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46" name="Google Shape;946;p52"/>
          <p:cNvSpPr txBox="1">
            <a:spLocks noGrp="1"/>
          </p:cNvSpPr>
          <p:nvPr>
            <p:ph type="body" idx="4"/>
          </p:nvPr>
        </p:nvSpPr>
        <p:spPr>
          <a:xfrm>
            <a:off x="7068821" y="1419645"/>
            <a:ext cx="464058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7" name="Google Shape;947;p52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5143500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48" name="Google Shape;948;p52"/>
          <p:cNvSpPr txBox="1">
            <a:spLocks noGrp="1"/>
          </p:cNvSpPr>
          <p:nvPr>
            <p:ph type="body" idx="6"/>
          </p:nvPr>
        </p:nvSpPr>
        <p:spPr>
          <a:xfrm>
            <a:off x="985520" y="3939862"/>
            <a:ext cx="464058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9" name="Google Shape;949;p52"/>
          <p:cNvSpPr>
            <a:spLocks noGrp="1"/>
          </p:cNvSpPr>
          <p:nvPr>
            <p:ph type="chart" idx="7"/>
          </p:nvPr>
        </p:nvSpPr>
        <p:spPr>
          <a:xfrm>
            <a:off x="6565901" y="4438382"/>
            <a:ext cx="5143500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50" name="Google Shape;950;p52"/>
          <p:cNvSpPr txBox="1">
            <a:spLocks noGrp="1"/>
          </p:cNvSpPr>
          <p:nvPr>
            <p:ph type="body" idx="8"/>
          </p:nvPr>
        </p:nvSpPr>
        <p:spPr>
          <a:xfrm>
            <a:off x="7068821" y="3939862"/>
            <a:ext cx="4640580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1" name="Google Shape;951;p52"/>
          <p:cNvSpPr txBox="1">
            <a:spLocks noGrp="1"/>
          </p:cNvSpPr>
          <p:nvPr>
            <p:ph type="body" idx="9"/>
          </p:nvPr>
        </p:nvSpPr>
        <p:spPr>
          <a:xfrm>
            <a:off x="482600" y="1419645"/>
            <a:ext cx="502920" cy="498733"/>
          </a:xfrm>
          <a:prstGeom prst="rect">
            <a:avLst/>
          </a:prstGeom>
          <a:solidFill>
            <a:srgbClr val="696A6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2" name="Google Shape;952;p52"/>
          <p:cNvSpPr txBox="1">
            <a:spLocks noGrp="1"/>
          </p:cNvSpPr>
          <p:nvPr>
            <p:ph type="body" idx="13"/>
          </p:nvPr>
        </p:nvSpPr>
        <p:spPr>
          <a:xfrm>
            <a:off x="482600" y="3939862"/>
            <a:ext cx="502920" cy="498733"/>
          </a:xfrm>
          <a:prstGeom prst="rect">
            <a:avLst/>
          </a:prstGeom>
          <a:solidFill>
            <a:srgbClr val="665C48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3" name="Google Shape;953;p52"/>
          <p:cNvSpPr txBox="1">
            <a:spLocks noGrp="1"/>
          </p:cNvSpPr>
          <p:nvPr>
            <p:ph type="body" idx="14"/>
          </p:nvPr>
        </p:nvSpPr>
        <p:spPr>
          <a:xfrm>
            <a:off x="6565901" y="1419645"/>
            <a:ext cx="502920" cy="498733"/>
          </a:xfrm>
          <a:prstGeom prst="rect">
            <a:avLst/>
          </a:prstGeom>
          <a:solidFill>
            <a:srgbClr val="63866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4" name="Google Shape;954;p52"/>
          <p:cNvSpPr txBox="1">
            <a:spLocks noGrp="1"/>
          </p:cNvSpPr>
          <p:nvPr>
            <p:ph type="body" idx="15"/>
          </p:nvPr>
        </p:nvSpPr>
        <p:spPr>
          <a:xfrm>
            <a:off x="6565901" y="3939862"/>
            <a:ext cx="502920" cy="498733"/>
          </a:xfrm>
          <a:prstGeom prst="rect">
            <a:avLst/>
          </a:prstGeom>
          <a:solidFill>
            <a:srgbClr val="4C7C99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955" name="Google Shape;955;p5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56" name="Google Shape;956;p5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0">
  <p:cSld name="chart 10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3" name="Google Shape;963;p5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5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5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53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5143500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7" name="Google Shape;967;p53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51435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8" name="Google Shape;968;p53"/>
          <p:cNvSpPr>
            <a:spLocks noGrp="1"/>
          </p:cNvSpPr>
          <p:nvPr>
            <p:ph type="chart" idx="3"/>
          </p:nvPr>
        </p:nvSpPr>
        <p:spPr>
          <a:xfrm>
            <a:off x="6565901" y="1918165"/>
            <a:ext cx="5143500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69" name="Google Shape;969;p53"/>
          <p:cNvSpPr txBox="1">
            <a:spLocks noGrp="1"/>
          </p:cNvSpPr>
          <p:nvPr>
            <p:ph type="body" idx="4"/>
          </p:nvPr>
        </p:nvSpPr>
        <p:spPr>
          <a:xfrm>
            <a:off x="6565901" y="1419645"/>
            <a:ext cx="51435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0" name="Google Shape;970;p53"/>
          <p:cNvSpPr>
            <a:spLocks noGrp="1"/>
          </p:cNvSpPr>
          <p:nvPr>
            <p:ph type="chart" idx="5"/>
          </p:nvPr>
        </p:nvSpPr>
        <p:spPr>
          <a:xfrm>
            <a:off x="482600" y="4450660"/>
            <a:ext cx="11226801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71" name="Google Shape;971;p53"/>
          <p:cNvSpPr txBox="1">
            <a:spLocks noGrp="1"/>
          </p:cNvSpPr>
          <p:nvPr>
            <p:ph type="body" idx="6"/>
          </p:nvPr>
        </p:nvSpPr>
        <p:spPr>
          <a:xfrm>
            <a:off x="482600" y="3952140"/>
            <a:ext cx="11226801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2" name="Google Shape;972;p5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73" name="Google Shape;973;p5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74" name="Google Shape;974;p5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1">
  <p:cSld name="chart 11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1" name="Google Shape;981;p5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5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5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5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5" name="Google Shape;985;p54"/>
          <p:cNvSpPr>
            <a:spLocks noGrp="1"/>
          </p:cNvSpPr>
          <p:nvPr>
            <p:ph type="chart" idx="2"/>
          </p:nvPr>
        </p:nvSpPr>
        <p:spPr>
          <a:xfrm>
            <a:off x="482600" y="1918165"/>
            <a:ext cx="3568699" cy="1767381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6" name="Google Shape;986;p54"/>
          <p:cNvSpPr txBox="1">
            <a:spLocks noGrp="1"/>
          </p:cNvSpPr>
          <p:nvPr>
            <p:ph type="body" idx="1"/>
          </p:nvPr>
        </p:nvSpPr>
        <p:spPr>
          <a:xfrm>
            <a:off x="482600" y="1419645"/>
            <a:ext cx="3568699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7" name="Google Shape;987;p54"/>
          <p:cNvSpPr>
            <a:spLocks noGrp="1"/>
          </p:cNvSpPr>
          <p:nvPr>
            <p:ph type="chart" idx="3"/>
          </p:nvPr>
        </p:nvSpPr>
        <p:spPr>
          <a:xfrm>
            <a:off x="4311651" y="1918165"/>
            <a:ext cx="3568699" cy="1767381"/>
          </a:xfrm>
          <a:prstGeom prst="rect">
            <a:avLst/>
          </a:prstGeom>
          <a:solidFill>
            <a:schemeClr val="accent4">
              <a:alpha val="29803"/>
            </a:schemeClr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88" name="Google Shape;988;p54"/>
          <p:cNvSpPr txBox="1">
            <a:spLocks noGrp="1"/>
          </p:cNvSpPr>
          <p:nvPr>
            <p:ph type="body" idx="4"/>
          </p:nvPr>
        </p:nvSpPr>
        <p:spPr>
          <a:xfrm>
            <a:off x="4311651" y="1419645"/>
            <a:ext cx="3568699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9" name="Google Shape;989;p54"/>
          <p:cNvSpPr>
            <a:spLocks noGrp="1"/>
          </p:cNvSpPr>
          <p:nvPr>
            <p:ph type="chart" idx="5"/>
          </p:nvPr>
        </p:nvSpPr>
        <p:spPr>
          <a:xfrm>
            <a:off x="482600" y="4438382"/>
            <a:ext cx="3568699" cy="1767381"/>
          </a:xfrm>
          <a:prstGeom prst="rect">
            <a:avLst/>
          </a:prstGeom>
          <a:solidFill>
            <a:schemeClr val="accent3">
              <a:alpha val="29803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0" name="Google Shape;990;p54"/>
          <p:cNvSpPr txBox="1">
            <a:spLocks noGrp="1"/>
          </p:cNvSpPr>
          <p:nvPr>
            <p:ph type="body" idx="6"/>
          </p:nvPr>
        </p:nvSpPr>
        <p:spPr>
          <a:xfrm>
            <a:off x="482600" y="3939862"/>
            <a:ext cx="3568699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1" name="Google Shape;991;p54"/>
          <p:cNvSpPr>
            <a:spLocks noGrp="1"/>
          </p:cNvSpPr>
          <p:nvPr>
            <p:ph type="chart" idx="7"/>
          </p:nvPr>
        </p:nvSpPr>
        <p:spPr>
          <a:xfrm>
            <a:off x="4311651" y="4438382"/>
            <a:ext cx="3568699" cy="1767381"/>
          </a:xfrm>
          <a:prstGeom prst="rect">
            <a:avLst/>
          </a:prstGeom>
          <a:solidFill>
            <a:schemeClr val="accent5">
              <a:alpha val="29803"/>
            </a:schemeClr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2" name="Google Shape;992;p54"/>
          <p:cNvSpPr txBox="1">
            <a:spLocks noGrp="1"/>
          </p:cNvSpPr>
          <p:nvPr>
            <p:ph type="body" idx="8"/>
          </p:nvPr>
        </p:nvSpPr>
        <p:spPr>
          <a:xfrm>
            <a:off x="4311651" y="3939862"/>
            <a:ext cx="3568699" cy="498733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3" name="Google Shape;993;p54"/>
          <p:cNvSpPr>
            <a:spLocks noGrp="1"/>
          </p:cNvSpPr>
          <p:nvPr>
            <p:ph type="chart" idx="9"/>
          </p:nvPr>
        </p:nvSpPr>
        <p:spPr>
          <a:xfrm>
            <a:off x="8140702" y="1918165"/>
            <a:ext cx="3568699" cy="1767381"/>
          </a:xfrm>
          <a:prstGeom prst="rect">
            <a:avLst/>
          </a:prstGeom>
          <a:solidFill>
            <a:schemeClr val="accent2">
              <a:alpha val="29803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4" name="Google Shape;994;p54"/>
          <p:cNvSpPr txBox="1">
            <a:spLocks noGrp="1"/>
          </p:cNvSpPr>
          <p:nvPr>
            <p:ph type="body" idx="13"/>
          </p:nvPr>
        </p:nvSpPr>
        <p:spPr>
          <a:xfrm>
            <a:off x="8140702" y="1419645"/>
            <a:ext cx="3568699" cy="498733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5" name="Google Shape;995;p54"/>
          <p:cNvSpPr>
            <a:spLocks noGrp="1"/>
          </p:cNvSpPr>
          <p:nvPr>
            <p:ph type="chart" idx="14"/>
          </p:nvPr>
        </p:nvSpPr>
        <p:spPr>
          <a:xfrm>
            <a:off x="8140702" y="4438382"/>
            <a:ext cx="3568699" cy="1767381"/>
          </a:xfrm>
          <a:prstGeom prst="rect">
            <a:avLst/>
          </a:prstGeom>
          <a:solidFill>
            <a:schemeClr val="accent6">
              <a:alpha val="29803"/>
            </a:schemeClr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6" name="Google Shape;996;p54"/>
          <p:cNvSpPr txBox="1">
            <a:spLocks noGrp="1"/>
          </p:cNvSpPr>
          <p:nvPr>
            <p:ph type="body" idx="15"/>
          </p:nvPr>
        </p:nvSpPr>
        <p:spPr>
          <a:xfrm>
            <a:off x="8140702" y="3939862"/>
            <a:ext cx="3568699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997" name="Google Shape;997;p5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998" name="Google Shape;998;p5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9" name="Google Shape;999;p5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3">
  <p:cSld name="chart 13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5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5" name="Google Shape;1005;p5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5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5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5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9" name="Google Shape;1009;p55"/>
          <p:cNvSpPr>
            <a:spLocks noGrp="1"/>
          </p:cNvSpPr>
          <p:nvPr>
            <p:ph type="chart" idx="2"/>
          </p:nvPr>
        </p:nvSpPr>
        <p:spPr>
          <a:xfrm>
            <a:off x="482599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0" name="Google Shape;1010;p55"/>
          <p:cNvSpPr txBox="1">
            <a:spLocks noGrp="1"/>
          </p:cNvSpPr>
          <p:nvPr>
            <p:ph type="body" idx="1"/>
          </p:nvPr>
        </p:nvSpPr>
        <p:spPr>
          <a:xfrm>
            <a:off x="482599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1" name="Google Shape;1011;p55"/>
          <p:cNvSpPr>
            <a:spLocks noGrp="1"/>
          </p:cNvSpPr>
          <p:nvPr>
            <p:ph type="chart" idx="3"/>
          </p:nvPr>
        </p:nvSpPr>
        <p:spPr>
          <a:xfrm>
            <a:off x="43180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2" name="Google Shape;1012;p55"/>
          <p:cNvSpPr txBox="1">
            <a:spLocks noGrp="1"/>
          </p:cNvSpPr>
          <p:nvPr>
            <p:ph type="body" idx="4"/>
          </p:nvPr>
        </p:nvSpPr>
        <p:spPr>
          <a:xfrm>
            <a:off x="43180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3" name="Google Shape;1013;p55"/>
          <p:cNvSpPr>
            <a:spLocks noGrp="1"/>
          </p:cNvSpPr>
          <p:nvPr>
            <p:ph type="chart" idx="5"/>
          </p:nvPr>
        </p:nvSpPr>
        <p:spPr>
          <a:xfrm>
            <a:off x="8153400" y="2443305"/>
            <a:ext cx="3556001" cy="311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14" name="Google Shape;1014;p55"/>
          <p:cNvSpPr txBox="1">
            <a:spLocks noGrp="1"/>
          </p:cNvSpPr>
          <p:nvPr>
            <p:ph type="body" idx="6"/>
          </p:nvPr>
        </p:nvSpPr>
        <p:spPr>
          <a:xfrm>
            <a:off x="8153400" y="1999562"/>
            <a:ext cx="35560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5" name="Google Shape;1015;p55"/>
          <p:cNvSpPr txBox="1">
            <a:spLocks noGrp="1"/>
          </p:cNvSpPr>
          <p:nvPr>
            <p:ph type="body" idx="7"/>
          </p:nvPr>
        </p:nvSpPr>
        <p:spPr>
          <a:xfrm>
            <a:off x="1625598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6" name="Google Shape;1016;p55"/>
          <p:cNvSpPr txBox="1">
            <a:spLocks noGrp="1"/>
          </p:cNvSpPr>
          <p:nvPr>
            <p:ph type="body" idx="8"/>
          </p:nvPr>
        </p:nvSpPr>
        <p:spPr>
          <a:xfrm>
            <a:off x="54609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7" name="Google Shape;1017;p55"/>
          <p:cNvSpPr txBox="1">
            <a:spLocks noGrp="1"/>
          </p:cNvSpPr>
          <p:nvPr>
            <p:ph type="body" idx="9"/>
          </p:nvPr>
        </p:nvSpPr>
        <p:spPr>
          <a:xfrm>
            <a:off x="9296399" y="3789698"/>
            <a:ext cx="127000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018" name="Google Shape;1018;p5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19" name="Google Shape;1019;p5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0" name="Google Shape;1020;p5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1" name="Google Shape;1021;p5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2" name="Google Shape;1022;p5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3" name="Google Shape;1023;p5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mockup">
  <p:cSld name="chart and mockup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56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1026" name="Google Shape;1026;p56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7" name="Google Shape;1027;p56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8" name="Google Shape;1028;p56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9" name="Google Shape;1029;p56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0" name="Google Shape;1030;p56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1" name="Google Shape;1031;p56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4" name="Google Shape;1034;p56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6" name="Google Shape;1036;p56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7" name="Google Shape;1037;p56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8" name="Google Shape;1038;p56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9" name="Google Shape;1039;p56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40" name="Google Shape;1040;p5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1" name="Google Shape;1041;p5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5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5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5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5" name="Google Shape;1045;p56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56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5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47" name="Google Shape;1047;p56"/>
          <p:cNvSpPr>
            <a:spLocks noGrp="1"/>
          </p:cNvSpPr>
          <p:nvPr>
            <p:ph type="chart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pSp>
        <p:nvGrpSpPr>
          <p:cNvPr id="1048" name="Google Shape;1048;p5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49" name="Google Shape;1049;p5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0" name="Google Shape;1050;p5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1" name="Google Shape;1051;p5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2" name="Google Shape;1052;p5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3" name="Google Shape;1053;p5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">
  <p:cSld name="3 block arcs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6" name="Google Shape;1056;p5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5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5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5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0" name="Google Shape;1060;p57"/>
          <p:cNvSpPr/>
          <p:nvPr/>
        </p:nvSpPr>
        <p:spPr>
          <a:xfrm>
            <a:off x="2060575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1" name="Google Shape;1061;p57"/>
          <p:cNvSpPr/>
          <p:nvPr/>
        </p:nvSpPr>
        <p:spPr>
          <a:xfrm rot="10800000">
            <a:off x="4484069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2" name="Google Shape;1062;p57"/>
          <p:cNvSpPr/>
          <p:nvPr/>
        </p:nvSpPr>
        <p:spPr>
          <a:xfrm>
            <a:off x="6907563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3" name="Google Shape;1063;p57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4" name="Google Shape;1064;p57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5" name="Google Shape;1065;p57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6" name="Google Shape;1066;p57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7" name="Google Shape;1067;p57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8" name="Google Shape;1068;p57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69" name="Google Shape;1069;p57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0" name="Google Shape;1070;p57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1" name="Google Shape;1071;p57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072" name="Google Shape;1072;p5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73" name="Google Shape;1073;p5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4" name="Google Shape;1074;p5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5" name="Google Shape;1075;p5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6" name="Google Shape;1076;p5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7" name="Google Shape;1077;p5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ock arcs gray">
  <p:cSld name="3 block arcs gray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58"/>
          <p:cNvGrpSpPr/>
          <p:nvPr/>
        </p:nvGrpSpPr>
        <p:grpSpPr>
          <a:xfrm>
            <a:off x="2060575" y="1614640"/>
            <a:ext cx="8070850" cy="4356172"/>
            <a:chOff x="2060575" y="1614640"/>
            <a:chExt cx="8070850" cy="4356172"/>
          </a:xfrm>
        </p:grpSpPr>
        <p:sp>
          <p:nvSpPr>
            <p:cNvPr id="1080" name="Google Shape;1080;p58"/>
            <p:cNvSpPr/>
            <p:nvPr/>
          </p:nvSpPr>
          <p:spPr>
            <a:xfrm>
              <a:off x="2060575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1" name="Google Shape;1081;p58"/>
            <p:cNvSpPr/>
            <p:nvPr/>
          </p:nvSpPr>
          <p:spPr>
            <a:xfrm rot="10800000">
              <a:off x="4484069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6907563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83" name="Google Shape;1083;p5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84" name="Google Shape;1084;p5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5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5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5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8" name="Google Shape;1088;p58"/>
          <p:cNvSpPr>
            <a:spLocks noGrp="1"/>
          </p:cNvSpPr>
          <p:nvPr>
            <p:ph type="chart" idx="2"/>
          </p:nvPr>
        </p:nvSpPr>
        <p:spPr>
          <a:xfrm>
            <a:off x="2523208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89" name="Google Shape;1089;p58"/>
          <p:cNvSpPr>
            <a:spLocks noGrp="1"/>
          </p:cNvSpPr>
          <p:nvPr>
            <p:ph type="chart" idx="3"/>
          </p:nvPr>
        </p:nvSpPr>
        <p:spPr>
          <a:xfrm>
            <a:off x="4950671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0" name="Google Shape;1090;p58"/>
          <p:cNvSpPr>
            <a:spLocks noGrp="1"/>
          </p:cNvSpPr>
          <p:nvPr>
            <p:ph type="chart" idx="4"/>
          </p:nvPr>
        </p:nvSpPr>
        <p:spPr>
          <a:xfrm>
            <a:off x="7372181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91" name="Google Shape;1091;p58"/>
          <p:cNvSpPr txBox="1">
            <a:spLocks noGrp="1"/>
          </p:cNvSpPr>
          <p:nvPr>
            <p:ph type="body" idx="1"/>
          </p:nvPr>
        </p:nvSpPr>
        <p:spPr>
          <a:xfrm>
            <a:off x="2523207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2" name="Google Shape;1092;p58"/>
          <p:cNvSpPr txBox="1">
            <a:spLocks noGrp="1"/>
          </p:cNvSpPr>
          <p:nvPr>
            <p:ph type="body" idx="5"/>
          </p:nvPr>
        </p:nvSpPr>
        <p:spPr>
          <a:xfrm>
            <a:off x="7939248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58"/>
          <p:cNvSpPr txBox="1">
            <a:spLocks noGrp="1"/>
          </p:cNvSpPr>
          <p:nvPr>
            <p:ph type="body" idx="6"/>
          </p:nvPr>
        </p:nvSpPr>
        <p:spPr>
          <a:xfrm>
            <a:off x="5232221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4" name="Google Shape;1094;p58"/>
          <p:cNvSpPr txBox="1">
            <a:spLocks noGrp="1"/>
          </p:cNvSpPr>
          <p:nvPr>
            <p:ph type="body" idx="7"/>
          </p:nvPr>
        </p:nvSpPr>
        <p:spPr>
          <a:xfrm>
            <a:off x="2884040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5" name="Google Shape;1095;p58"/>
          <p:cNvSpPr txBox="1">
            <a:spLocks noGrp="1"/>
          </p:cNvSpPr>
          <p:nvPr>
            <p:ph type="body" idx="8"/>
          </p:nvPr>
        </p:nvSpPr>
        <p:spPr>
          <a:xfrm>
            <a:off x="5309517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6" name="Google Shape;1096;p58"/>
          <p:cNvSpPr txBox="1">
            <a:spLocks noGrp="1"/>
          </p:cNvSpPr>
          <p:nvPr>
            <p:ph type="body" idx="9"/>
          </p:nvPr>
        </p:nvSpPr>
        <p:spPr>
          <a:xfrm>
            <a:off x="7733013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097" name="Google Shape;1097;p5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98" name="Google Shape;1098;p5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">
  <p:cSld name="4 block arcs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5" name="Google Shape;1105;p5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5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5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5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9" name="Google Shape;1109;p59"/>
          <p:cNvSpPr/>
          <p:nvPr/>
        </p:nvSpPr>
        <p:spPr>
          <a:xfrm>
            <a:off x="838200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0" name="Google Shape;1110;p59"/>
          <p:cNvSpPr/>
          <p:nvPr/>
        </p:nvSpPr>
        <p:spPr>
          <a:xfrm rot="10800000">
            <a:off x="3261694" y="3664178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1" name="Google Shape;1111;p59"/>
          <p:cNvSpPr/>
          <p:nvPr/>
        </p:nvSpPr>
        <p:spPr>
          <a:xfrm>
            <a:off x="5685188" y="1614640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2" name="Google Shape;1112;p59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3" name="Google Shape;1113;p59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4" name="Google Shape;1114;p59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5" name="Google Shape;1115;p59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16" name="Google Shape;1116;p59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17" name="Google Shape;1117;p59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18" name="Google Shape;1118;p59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19" name="Google Shape;1119;p59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20" name="Google Shape;1120;p59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21" name="Google Shape;1121;p59"/>
          <p:cNvSpPr/>
          <p:nvPr/>
        </p:nvSpPr>
        <p:spPr>
          <a:xfrm rot="10800000">
            <a:off x="8124652" y="3662231"/>
            <a:ext cx="3223862" cy="2306634"/>
          </a:xfrm>
          <a:custGeom>
            <a:avLst/>
            <a:gdLst/>
            <a:ahLst/>
            <a:cxnLst/>
            <a:rect l="l" t="t" r="r" b="b"/>
            <a:pathLst>
              <a:path w="3657600" h="2616968" extrusionOk="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081305"/>
                  <a:pt x="3606426" y="2321857"/>
                  <a:pt x="3513884" y="2540652"/>
                </a:cubicBezTo>
                <a:lnTo>
                  <a:pt x="3477120" y="2616968"/>
                </a:lnTo>
                <a:lnTo>
                  <a:pt x="2988913" y="2269937"/>
                </a:lnTo>
                <a:lnTo>
                  <a:pt x="3047995" y="2079607"/>
                </a:lnTo>
                <a:cubicBezTo>
                  <a:pt x="3064573" y="1998594"/>
                  <a:pt x="3073278" y="1914714"/>
                  <a:pt x="3073278" y="1828801"/>
                </a:cubicBezTo>
                <a:cubicBezTo>
                  <a:pt x="3073278" y="1141495"/>
                  <a:pt x="2516107" y="584324"/>
                  <a:pt x="1828801" y="584324"/>
                </a:cubicBezTo>
                <a:cubicBezTo>
                  <a:pt x="1141495" y="584324"/>
                  <a:pt x="584324" y="1141495"/>
                  <a:pt x="584324" y="1828801"/>
                </a:cubicBezTo>
                <a:cubicBezTo>
                  <a:pt x="584324" y="1914714"/>
                  <a:pt x="593030" y="1998594"/>
                  <a:pt x="609608" y="2079607"/>
                </a:cubicBezTo>
                <a:lnTo>
                  <a:pt x="668689" y="2269936"/>
                </a:lnTo>
                <a:lnTo>
                  <a:pt x="180480" y="2616968"/>
                </a:lnTo>
                <a:lnTo>
                  <a:pt x="143716" y="2540652"/>
                </a:lnTo>
                <a:cubicBezTo>
                  <a:pt x="51174" y="2321857"/>
                  <a:pt x="0" y="2081305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2" name="Google Shape;1122;p59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23" name="Google Shape;1123;p59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24" name="Google Shape;1124;p59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125" name="Google Shape;1125;p5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26" name="Google Shape;1126;p5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7" name="Google Shape;1127;p5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8" name="Google Shape;1128;p5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9" name="Google Shape;1129;p5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0" name="Google Shape;1130;p5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lock arcs gray">
  <p:cSld name="4 block arcs gray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60"/>
          <p:cNvGrpSpPr/>
          <p:nvPr/>
        </p:nvGrpSpPr>
        <p:grpSpPr>
          <a:xfrm>
            <a:off x="838200" y="1614640"/>
            <a:ext cx="10510314" cy="4356172"/>
            <a:chOff x="838200" y="1614640"/>
            <a:chExt cx="10510314" cy="4356172"/>
          </a:xfrm>
        </p:grpSpPr>
        <p:sp>
          <p:nvSpPr>
            <p:cNvPr id="1133" name="Google Shape;1133;p60"/>
            <p:cNvSpPr/>
            <p:nvPr/>
          </p:nvSpPr>
          <p:spPr>
            <a:xfrm>
              <a:off x="838200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4" name="Google Shape;1134;p60"/>
            <p:cNvSpPr/>
            <p:nvPr/>
          </p:nvSpPr>
          <p:spPr>
            <a:xfrm rot="10800000">
              <a:off x="3261694" y="3664178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5" name="Google Shape;1135;p60"/>
            <p:cNvSpPr/>
            <p:nvPr/>
          </p:nvSpPr>
          <p:spPr>
            <a:xfrm>
              <a:off x="5685188" y="1614640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6" name="Google Shape;1136;p60"/>
            <p:cNvSpPr/>
            <p:nvPr/>
          </p:nvSpPr>
          <p:spPr>
            <a:xfrm rot="10800000">
              <a:off x="8124652" y="3662231"/>
              <a:ext cx="3223862" cy="2306634"/>
            </a:xfrm>
            <a:custGeom>
              <a:avLst/>
              <a:gdLst/>
              <a:ahLst/>
              <a:cxnLst/>
              <a:rect l="l" t="t" r="r" b="b"/>
              <a:pathLst>
                <a:path w="3657600" h="2616968" extrusionOk="0">
                  <a:moveTo>
                    <a:pt x="1828800" y="0"/>
                  </a:moveTo>
                  <a:cubicBezTo>
                    <a:pt x="2838818" y="0"/>
                    <a:pt x="3657600" y="818782"/>
                    <a:pt x="3657600" y="1828800"/>
                  </a:cubicBezTo>
                  <a:cubicBezTo>
                    <a:pt x="3657600" y="2081305"/>
                    <a:pt x="3606426" y="2321857"/>
                    <a:pt x="3513884" y="2540652"/>
                  </a:cubicBezTo>
                  <a:lnTo>
                    <a:pt x="3477120" y="2616968"/>
                  </a:lnTo>
                  <a:lnTo>
                    <a:pt x="2988913" y="2269937"/>
                  </a:lnTo>
                  <a:lnTo>
                    <a:pt x="3047995" y="2079607"/>
                  </a:lnTo>
                  <a:cubicBezTo>
                    <a:pt x="3064573" y="1998594"/>
                    <a:pt x="3073278" y="1914714"/>
                    <a:pt x="3073278" y="1828801"/>
                  </a:cubicBezTo>
                  <a:cubicBezTo>
                    <a:pt x="3073278" y="1141495"/>
                    <a:pt x="2516107" y="584324"/>
                    <a:pt x="1828801" y="584324"/>
                  </a:cubicBezTo>
                  <a:cubicBezTo>
                    <a:pt x="1141495" y="584324"/>
                    <a:pt x="584324" y="1141495"/>
                    <a:pt x="584324" y="1828801"/>
                  </a:cubicBezTo>
                  <a:cubicBezTo>
                    <a:pt x="584324" y="1914714"/>
                    <a:pt x="593030" y="1998594"/>
                    <a:pt x="609608" y="2079607"/>
                  </a:cubicBezTo>
                  <a:lnTo>
                    <a:pt x="668689" y="2269936"/>
                  </a:lnTo>
                  <a:lnTo>
                    <a:pt x="180480" y="2616968"/>
                  </a:lnTo>
                  <a:lnTo>
                    <a:pt x="143716" y="2540652"/>
                  </a:lnTo>
                  <a:cubicBezTo>
                    <a:pt x="51174" y="2321857"/>
                    <a:pt x="0" y="2081305"/>
                    <a:pt x="0" y="1828800"/>
                  </a:cubicBezTo>
                  <a:cubicBezTo>
                    <a:pt x="0" y="818782"/>
                    <a:pt x="818782" y="0"/>
                    <a:pt x="1828800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58000">
                  <a:srgbClr val="C2C2C2"/>
                </a:gs>
                <a:gs pos="100000">
                  <a:srgbClr val="7F7F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37" name="Google Shape;1137;p6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8" name="Google Shape;1138;p6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6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6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6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2" name="Google Shape;1142;p60"/>
          <p:cNvSpPr>
            <a:spLocks noGrp="1"/>
          </p:cNvSpPr>
          <p:nvPr>
            <p:ph type="chart" idx="2"/>
          </p:nvPr>
        </p:nvSpPr>
        <p:spPr>
          <a:xfrm>
            <a:off x="1300833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3" name="Google Shape;1143;p60"/>
          <p:cNvSpPr>
            <a:spLocks noGrp="1"/>
          </p:cNvSpPr>
          <p:nvPr>
            <p:ph type="chart" idx="3"/>
          </p:nvPr>
        </p:nvSpPr>
        <p:spPr>
          <a:xfrm>
            <a:off x="3728296" y="335849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4" name="Google Shape;1144;p60"/>
          <p:cNvSpPr>
            <a:spLocks noGrp="1"/>
          </p:cNvSpPr>
          <p:nvPr>
            <p:ph type="chart" idx="4"/>
          </p:nvPr>
        </p:nvSpPr>
        <p:spPr>
          <a:xfrm>
            <a:off x="6149806" y="2268329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5" name="Google Shape;1145;p60"/>
          <p:cNvSpPr txBox="1">
            <a:spLocks noGrp="1"/>
          </p:cNvSpPr>
          <p:nvPr>
            <p:ph type="body" idx="1"/>
          </p:nvPr>
        </p:nvSpPr>
        <p:spPr>
          <a:xfrm>
            <a:off x="1300832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6" name="Google Shape;1146;p60"/>
          <p:cNvSpPr txBox="1">
            <a:spLocks noGrp="1"/>
          </p:cNvSpPr>
          <p:nvPr>
            <p:ph type="body" idx="5"/>
          </p:nvPr>
        </p:nvSpPr>
        <p:spPr>
          <a:xfrm>
            <a:off x="6441325" y="4433755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7" name="Google Shape;1147;p60"/>
          <p:cNvSpPr txBox="1">
            <a:spLocks noGrp="1"/>
          </p:cNvSpPr>
          <p:nvPr>
            <p:ph type="body" idx="6"/>
          </p:nvPr>
        </p:nvSpPr>
        <p:spPr>
          <a:xfrm>
            <a:off x="4009846" y="2184550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8" name="Google Shape;1148;p60"/>
          <p:cNvSpPr txBox="1">
            <a:spLocks noGrp="1"/>
          </p:cNvSpPr>
          <p:nvPr>
            <p:ph type="body" idx="7"/>
          </p:nvPr>
        </p:nvSpPr>
        <p:spPr>
          <a:xfrm>
            <a:off x="1661665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9" name="Google Shape;1149;p60"/>
          <p:cNvSpPr txBox="1">
            <a:spLocks noGrp="1"/>
          </p:cNvSpPr>
          <p:nvPr>
            <p:ph type="body" idx="8"/>
          </p:nvPr>
        </p:nvSpPr>
        <p:spPr>
          <a:xfrm>
            <a:off x="4087142" y="5472835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0" name="Google Shape;1150;p60"/>
          <p:cNvSpPr txBox="1">
            <a:spLocks noGrp="1"/>
          </p:cNvSpPr>
          <p:nvPr>
            <p:ph type="body" idx="9"/>
          </p:nvPr>
        </p:nvSpPr>
        <p:spPr>
          <a:xfrm>
            <a:off x="6510638" y="1666874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1" name="Google Shape;1151;p60"/>
          <p:cNvSpPr>
            <a:spLocks noGrp="1"/>
          </p:cNvSpPr>
          <p:nvPr>
            <p:ph type="chart" idx="13"/>
          </p:nvPr>
        </p:nvSpPr>
        <p:spPr>
          <a:xfrm>
            <a:off x="8591254" y="3356552"/>
            <a:ext cx="2294626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52" name="Google Shape;1152;p60"/>
          <p:cNvSpPr txBox="1">
            <a:spLocks noGrp="1"/>
          </p:cNvSpPr>
          <p:nvPr>
            <p:ph type="body" idx="14"/>
          </p:nvPr>
        </p:nvSpPr>
        <p:spPr>
          <a:xfrm>
            <a:off x="8872804" y="2182603"/>
            <a:ext cx="172755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2400"/>
              <a:buNone/>
              <a:defRPr sz="2400" b="1" cap="none">
                <a:solidFill>
                  <a:srgbClr val="47464B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3" name="Google Shape;1153;p60"/>
          <p:cNvSpPr txBox="1">
            <a:spLocks noGrp="1"/>
          </p:cNvSpPr>
          <p:nvPr>
            <p:ph type="body" idx="15"/>
          </p:nvPr>
        </p:nvSpPr>
        <p:spPr>
          <a:xfrm>
            <a:off x="8950100" y="5470888"/>
            <a:ext cx="157296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154" name="Google Shape;1154;p6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55" name="Google Shape;1155;p6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6" name="Google Shape;1156;p6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7" name="Google Shape;1157;p6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8" name="Google Shape;1158;p6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9" name="Google Shape;1159;p6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0" name="Google Shape;100;p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01" name="Google Shape;101;p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1">
  <p:cSld name="matrix 1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6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2" name="Google Shape;1162;p6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6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6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6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6" name="Google Shape;1166;p61"/>
          <p:cNvSpPr txBox="1">
            <a:spLocks noGrp="1"/>
          </p:cNvSpPr>
          <p:nvPr>
            <p:ph type="body" idx="1"/>
          </p:nvPr>
        </p:nvSpPr>
        <p:spPr>
          <a:xfrm>
            <a:off x="482599" y="1992954"/>
            <a:ext cx="5613400" cy="181576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7" name="Google Shape;1167;p61"/>
          <p:cNvSpPr txBox="1">
            <a:spLocks noGrp="1"/>
          </p:cNvSpPr>
          <p:nvPr>
            <p:ph type="body" idx="2"/>
          </p:nvPr>
        </p:nvSpPr>
        <p:spPr>
          <a:xfrm>
            <a:off x="482599" y="4277940"/>
            <a:ext cx="5613400" cy="1802097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8" name="Google Shape;1168;p61"/>
          <p:cNvSpPr txBox="1">
            <a:spLocks noGrp="1"/>
          </p:cNvSpPr>
          <p:nvPr>
            <p:ph type="body" idx="3"/>
          </p:nvPr>
        </p:nvSpPr>
        <p:spPr>
          <a:xfrm>
            <a:off x="6096001" y="1992954"/>
            <a:ext cx="5613400" cy="181576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9" name="Google Shape;1169;p61"/>
          <p:cNvSpPr txBox="1">
            <a:spLocks noGrp="1"/>
          </p:cNvSpPr>
          <p:nvPr>
            <p:ph type="body" idx="4"/>
          </p:nvPr>
        </p:nvSpPr>
        <p:spPr>
          <a:xfrm>
            <a:off x="6096001" y="4277940"/>
            <a:ext cx="5613400" cy="180209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0" name="Google Shape;1170;p61"/>
          <p:cNvSpPr txBox="1">
            <a:spLocks noGrp="1"/>
          </p:cNvSpPr>
          <p:nvPr>
            <p:ph type="body" idx="5"/>
          </p:nvPr>
        </p:nvSpPr>
        <p:spPr>
          <a:xfrm>
            <a:off x="482599" y="3875314"/>
            <a:ext cx="5613401" cy="420914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1" name="Google Shape;1171;p61"/>
          <p:cNvSpPr txBox="1">
            <a:spLocks noGrp="1"/>
          </p:cNvSpPr>
          <p:nvPr>
            <p:ph type="body" idx="6"/>
          </p:nvPr>
        </p:nvSpPr>
        <p:spPr>
          <a:xfrm>
            <a:off x="6096000" y="3875314"/>
            <a:ext cx="5613401" cy="420914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2" name="Google Shape;1172;p61"/>
          <p:cNvSpPr txBox="1">
            <a:spLocks noGrp="1"/>
          </p:cNvSpPr>
          <p:nvPr>
            <p:ph type="body" idx="7"/>
          </p:nvPr>
        </p:nvSpPr>
        <p:spPr>
          <a:xfrm>
            <a:off x="482599" y="1581184"/>
            <a:ext cx="5613401" cy="42091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3" name="Google Shape;1173;p61"/>
          <p:cNvSpPr txBox="1">
            <a:spLocks noGrp="1"/>
          </p:cNvSpPr>
          <p:nvPr>
            <p:ph type="body" idx="8"/>
          </p:nvPr>
        </p:nvSpPr>
        <p:spPr>
          <a:xfrm>
            <a:off x="6096000" y="1581184"/>
            <a:ext cx="5613401" cy="420914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174" name="Google Shape;1174;p6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175" name="Google Shape;1175;p6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6" name="Google Shape;1176;p6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7" name="Google Shape;1177;p6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8" name="Google Shape;1178;p6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9" name="Google Shape;1179;p6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2">
  <p:cSld name="matrix 2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6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2" name="Google Shape;1182;p6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p6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6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6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6" name="Google Shape;1186;p62"/>
          <p:cNvSpPr/>
          <p:nvPr/>
        </p:nvSpPr>
        <p:spPr>
          <a:xfrm>
            <a:off x="482599" y="1452153"/>
            <a:ext cx="5613401" cy="2322576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7" name="Google Shape;1187;p62"/>
          <p:cNvSpPr/>
          <p:nvPr/>
        </p:nvSpPr>
        <p:spPr>
          <a:xfrm>
            <a:off x="482599" y="3902745"/>
            <a:ext cx="5613401" cy="2322285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8" name="Google Shape;1188;p62"/>
          <p:cNvSpPr/>
          <p:nvPr/>
        </p:nvSpPr>
        <p:spPr>
          <a:xfrm>
            <a:off x="6096000" y="1452153"/>
            <a:ext cx="5613401" cy="2322576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9" name="Google Shape;1189;p62"/>
          <p:cNvSpPr/>
          <p:nvPr/>
        </p:nvSpPr>
        <p:spPr>
          <a:xfrm>
            <a:off x="6096000" y="3902745"/>
            <a:ext cx="5613401" cy="2322285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0" name="Google Shape;1190;p62"/>
          <p:cNvSpPr txBox="1">
            <a:spLocks noGrp="1"/>
          </p:cNvSpPr>
          <p:nvPr>
            <p:ph type="body" idx="1"/>
          </p:nvPr>
        </p:nvSpPr>
        <p:spPr>
          <a:xfrm rot="-5400000">
            <a:off x="-287709" y="2222461"/>
            <a:ext cx="2322576" cy="78196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1" name="Google Shape;1191;p62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72908"/>
            <a:ext cx="2322285" cy="78196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2" name="Google Shape;1192;p62"/>
          <p:cNvSpPr txBox="1">
            <a:spLocks noGrp="1"/>
          </p:cNvSpPr>
          <p:nvPr>
            <p:ph type="body" idx="3"/>
          </p:nvPr>
        </p:nvSpPr>
        <p:spPr>
          <a:xfrm rot="-5400000">
            <a:off x="5325692" y="2222462"/>
            <a:ext cx="2322576" cy="78196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3" name="Google Shape;1193;p62"/>
          <p:cNvSpPr txBox="1">
            <a:spLocks noGrp="1"/>
          </p:cNvSpPr>
          <p:nvPr>
            <p:ph type="body" idx="4"/>
          </p:nvPr>
        </p:nvSpPr>
        <p:spPr>
          <a:xfrm rot="-5400000">
            <a:off x="5325838" y="4672908"/>
            <a:ext cx="2322285" cy="78196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1194" name="Google Shape;1194;p62"/>
          <p:cNvCxnSpPr/>
          <p:nvPr/>
        </p:nvCxnSpPr>
        <p:spPr>
          <a:xfrm>
            <a:off x="482599" y="1452153"/>
            <a:ext cx="781960" cy="939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5" name="Google Shape;1195;p62"/>
          <p:cNvSpPr txBox="1">
            <a:spLocks noGrp="1"/>
          </p:cNvSpPr>
          <p:nvPr>
            <p:ph type="body" idx="5"/>
          </p:nvPr>
        </p:nvSpPr>
        <p:spPr>
          <a:xfrm>
            <a:off x="1264560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6" name="Google Shape;1196;p62"/>
          <p:cNvSpPr txBox="1">
            <a:spLocks noGrp="1"/>
          </p:cNvSpPr>
          <p:nvPr>
            <p:ph type="body" idx="6"/>
          </p:nvPr>
        </p:nvSpPr>
        <p:spPr>
          <a:xfrm>
            <a:off x="6877961" y="3902745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7" name="Google Shape;1197;p62"/>
          <p:cNvSpPr txBox="1">
            <a:spLocks noGrp="1"/>
          </p:cNvSpPr>
          <p:nvPr>
            <p:ph type="body" idx="7"/>
          </p:nvPr>
        </p:nvSpPr>
        <p:spPr>
          <a:xfrm>
            <a:off x="1264560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8" name="Google Shape;1198;p62"/>
          <p:cNvSpPr txBox="1">
            <a:spLocks noGrp="1"/>
          </p:cNvSpPr>
          <p:nvPr>
            <p:ph type="body" idx="8"/>
          </p:nvPr>
        </p:nvSpPr>
        <p:spPr>
          <a:xfrm>
            <a:off x="6877961" y="1452153"/>
            <a:ext cx="48314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199" name="Google Shape;1199;p6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00" name="Google Shape;1200;p6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1" name="Google Shape;1201;p6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2" name="Google Shape;1202;p6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3" name="Google Shape;1203;p6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4" name="Google Shape;1204;p6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3">
  <p:cSld name="matrix 3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6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7" name="Google Shape;1207;p6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6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6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6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1" name="Google Shape;1211;p63"/>
          <p:cNvSpPr/>
          <p:nvPr/>
        </p:nvSpPr>
        <p:spPr>
          <a:xfrm>
            <a:off x="482599" y="1553028"/>
            <a:ext cx="5613401" cy="2322285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2" name="Google Shape;1212;p63"/>
          <p:cNvSpPr/>
          <p:nvPr/>
        </p:nvSpPr>
        <p:spPr>
          <a:xfrm>
            <a:off x="482599" y="3875314"/>
            <a:ext cx="5613401" cy="2322285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3" name="Google Shape;1213;p63"/>
          <p:cNvSpPr/>
          <p:nvPr/>
        </p:nvSpPr>
        <p:spPr>
          <a:xfrm>
            <a:off x="6096000" y="1553028"/>
            <a:ext cx="5613401" cy="2322285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4" name="Google Shape;1214;p63"/>
          <p:cNvSpPr/>
          <p:nvPr/>
        </p:nvSpPr>
        <p:spPr>
          <a:xfrm>
            <a:off x="6096000" y="3875314"/>
            <a:ext cx="5613401" cy="2322285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5" name="Google Shape;1215;p63"/>
          <p:cNvSpPr txBox="1">
            <a:spLocks noGrp="1"/>
          </p:cNvSpPr>
          <p:nvPr>
            <p:ph type="body" idx="1"/>
          </p:nvPr>
        </p:nvSpPr>
        <p:spPr>
          <a:xfrm rot="-5400000">
            <a:off x="-287563" y="2323191"/>
            <a:ext cx="2322285" cy="781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6" name="Google Shape;1216;p63"/>
          <p:cNvSpPr txBox="1">
            <a:spLocks noGrp="1"/>
          </p:cNvSpPr>
          <p:nvPr>
            <p:ph type="body" idx="2"/>
          </p:nvPr>
        </p:nvSpPr>
        <p:spPr>
          <a:xfrm rot="-5400000">
            <a:off x="-287563" y="4645476"/>
            <a:ext cx="2322285" cy="781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7" name="Google Shape;1217;p63"/>
          <p:cNvSpPr txBox="1">
            <a:spLocks noGrp="1"/>
          </p:cNvSpPr>
          <p:nvPr>
            <p:ph type="body" idx="3"/>
          </p:nvPr>
        </p:nvSpPr>
        <p:spPr>
          <a:xfrm rot="5400000">
            <a:off x="10157278" y="2323192"/>
            <a:ext cx="2322285" cy="781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8" name="Google Shape;1218;p63"/>
          <p:cNvSpPr txBox="1">
            <a:spLocks noGrp="1"/>
          </p:cNvSpPr>
          <p:nvPr>
            <p:ph type="body" idx="4"/>
          </p:nvPr>
        </p:nvSpPr>
        <p:spPr>
          <a:xfrm rot="5400000">
            <a:off x="10157278" y="4645476"/>
            <a:ext cx="2322285" cy="781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3"/>
          <p:cNvSpPr txBox="1">
            <a:spLocks noGrp="1"/>
          </p:cNvSpPr>
          <p:nvPr>
            <p:ph type="body" idx="5"/>
          </p:nvPr>
        </p:nvSpPr>
        <p:spPr>
          <a:xfrm>
            <a:off x="1264560" y="1572039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0" name="Google Shape;1220;p63"/>
          <p:cNvSpPr txBox="1">
            <a:spLocks noGrp="1"/>
          </p:cNvSpPr>
          <p:nvPr>
            <p:ph type="body" idx="6"/>
          </p:nvPr>
        </p:nvSpPr>
        <p:spPr>
          <a:xfrm>
            <a:off x="1264560" y="3894550"/>
            <a:ext cx="4025897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1" name="Google Shape;1221;p63"/>
          <p:cNvSpPr txBox="1">
            <a:spLocks noGrp="1"/>
          </p:cNvSpPr>
          <p:nvPr>
            <p:ph type="body" idx="7"/>
          </p:nvPr>
        </p:nvSpPr>
        <p:spPr>
          <a:xfrm>
            <a:off x="6900862" y="1572039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2" name="Google Shape;1222;p63"/>
          <p:cNvSpPr txBox="1">
            <a:spLocks noGrp="1"/>
          </p:cNvSpPr>
          <p:nvPr>
            <p:ph type="body" idx="8"/>
          </p:nvPr>
        </p:nvSpPr>
        <p:spPr>
          <a:xfrm>
            <a:off x="6900862" y="3894550"/>
            <a:ext cx="4026578" cy="23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0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23" name="Google Shape;1223;p63"/>
          <p:cNvSpPr>
            <a:spLocks noGrp="1"/>
          </p:cNvSpPr>
          <p:nvPr>
            <p:ph type="body" idx="9"/>
          </p:nvPr>
        </p:nvSpPr>
        <p:spPr>
          <a:xfrm>
            <a:off x="5291138" y="3060700"/>
            <a:ext cx="1609725" cy="161131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 b="1" cap="none">
                <a:solidFill>
                  <a:schemeClr val="accent5"/>
                </a:solidFill>
              </a:defRPr>
            </a:lvl1pPr>
            <a:lvl2pPr marL="914400" lvl="1" indent="-22860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224" name="Google Shape;1224;p6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25" name="Google Shape;1225;p6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6" name="Google Shape;1226;p6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7" name="Google Shape;1227;p6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8" name="Google Shape;1228;p6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9" name="Google Shape;1229;p6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4">
  <p:cSld name="matrix 4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64"/>
          <p:cNvSpPr>
            <a:spLocks noGrp="1"/>
          </p:cNvSpPr>
          <p:nvPr>
            <p:ph type="body" idx="1"/>
          </p:nvPr>
        </p:nvSpPr>
        <p:spPr>
          <a:xfrm rot="-5400000">
            <a:off x="-127688" y="2741910"/>
            <a:ext cx="2002536" cy="781960"/>
          </a:xfrm>
          <a:prstGeom prst="snip1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32" name="Google Shape;1232;p6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3" name="Google Shape;1233;p6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6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7" name="Google Shape;1237;p64"/>
          <p:cNvSpPr/>
          <p:nvPr/>
        </p:nvSpPr>
        <p:spPr>
          <a:xfrm>
            <a:off x="1264559" y="2056884"/>
            <a:ext cx="5222421" cy="2077562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8" name="Google Shape;1238;p64"/>
          <p:cNvSpPr/>
          <p:nvPr/>
        </p:nvSpPr>
        <p:spPr>
          <a:xfrm>
            <a:off x="1264559" y="4134447"/>
            <a:ext cx="5222421" cy="2077562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9" name="Google Shape;1239;p64"/>
          <p:cNvSpPr/>
          <p:nvPr/>
        </p:nvSpPr>
        <p:spPr>
          <a:xfrm>
            <a:off x="6486980" y="2056884"/>
            <a:ext cx="5222421" cy="2077562"/>
          </a:xfrm>
          <a:prstGeom prst="rect">
            <a:avLst/>
          </a:prstGeom>
          <a:solidFill>
            <a:srgbClr val="F2F2F2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0" name="Google Shape;1240;p64"/>
          <p:cNvSpPr/>
          <p:nvPr/>
        </p:nvSpPr>
        <p:spPr>
          <a:xfrm>
            <a:off x="6486980" y="4134447"/>
            <a:ext cx="5222421" cy="2077562"/>
          </a:xfrm>
          <a:prstGeom prst="rect">
            <a:avLst/>
          </a:prstGeom>
          <a:solidFill>
            <a:srgbClr val="D8D8D8"/>
          </a:solidFill>
          <a:ln w="349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1" name="Google Shape;1241;p64"/>
          <p:cNvSpPr>
            <a:spLocks noGrp="1"/>
          </p:cNvSpPr>
          <p:nvPr>
            <p:ph type="body" idx="2"/>
          </p:nvPr>
        </p:nvSpPr>
        <p:spPr>
          <a:xfrm rot="-5400000">
            <a:off x="-165203" y="4782246"/>
            <a:ext cx="2077565" cy="78196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2" name="Google Shape;1242;p64"/>
          <p:cNvSpPr>
            <a:spLocks noGrp="1"/>
          </p:cNvSpPr>
          <p:nvPr>
            <p:ph type="body" idx="3"/>
          </p:nvPr>
        </p:nvSpPr>
        <p:spPr>
          <a:xfrm>
            <a:off x="126456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3" name="Google Shape;1243;p64"/>
          <p:cNvSpPr>
            <a:spLocks noGrp="1"/>
          </p:cNvSpPr>
          <p:nvPr>
            <p:ph type="body" idx="4"/>
          </p:nvPr>
        </p:nvSpPr>
        <p:spPr>
          <a:xfrm>
            <a:off x="6486980" y="1359189"/>
            <a:ext cx="5222420" cy="772434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4" name="Google Shape;1244;p64"/>
          <p:cNvSpPr txBox="1">
            <a:spLocks noGrp="1"/>
          </p:cNvSpPr>
          <p:nvPr>
            <p:ph type="body" idx="5"/>
          </p:nvPr>
        </p:nvSpPr>
        <p:spPr>
          <a:xfrm>
            <a:off x="126456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5" name="Google Shape;1245;p64"/>
          <p:cNvSpPr txBox="1">
            <a:spLocks noGrp="1"/>
          </p:cNvSpPr>
          <p:nvPr>
            <p:ph type="body" idx="6"/>
          </p:nvPr>
        </p:nvSpPr>
        <p:spPr>
          <a:xfrm>
            <a:off x="648698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64"/>
          <p:cNvSpPr txBox="1">
            <a:spLocks noGrp="1"/>
          </p:cNvSpPr>
          <p:nvPr>
            <p:ph type="body" idx="7"/>
          </p:nvPr>
        </p:nvSpPr>
        <p:spPr>
          <a:xfrm>
            <a:off x="6486980" y="4153457"/>
            <a:ext cx="5222420" cy="20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7" name="Google Shape;1247;p64"/>
          <p:cNvSpPr txBox="1">
            <a:spLocks noGrp="1"/>
          </p:cNvSpPr>
          <p:nvPr>
            <p:ph type="body" idx="8"/>
          </p:nvPr>
        </p:nvSpPr>
        <p:spPr>
          <a:xfrm>
            <a:off x="1264560" y="2150632"/>
            <a:ext cx="5222420" cy="198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182875" bIns="45700" anchor="t" anchorCtr="0">
            <a:noAutofit/>
          </a:bodyPr>
          <a:lstStyle>
            <a:lvl1pPr marL="457200" lvl="0" indent="-381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400"/>
              <a:buChar char="■"/>
              <a:defRPr sz="2400">
                <a:solidFill>
                  <a:srgbClr val="C4BD98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2000"/>
              <a:buChar char="–"/>
              <a:defRPr sz="2000">
                <a:solidFill>
                  <a:srgbClr val="C4BD98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800"/>
              <a:buChar char="■"/>
              <a:defRPr sz="1800">
                <a:solidFill>
                  <a:srgbClr val="C4BD98"/>
                </a:solidFill>
              </a:defRPr>
            </a:lvl3pPr>
            <a:lvl4pPr marL="1828800" lvl="3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–"/>
              <a:defRPr sz="1600">
                <a:solidFill>
                  <a:srgbClr val="C4BD98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C4BD98"/>
              </a:buClr>
              <a:buSzPts val="1600"/>
              <a:buChar char="■"/>
              <a:defRPr sz="1600">
                <a:solidFill>
                  <a:srgbClr val="C4BD98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248" name="Google Shape;1248;p6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49" name="Google Shape;1249;p6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0" name="Google Shape;1250;p6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1" name="Google Shape;1251;p6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2" name="Google Shape;1252;p6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3" name="Google Shape;1253;p6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6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6" name="Google Shape;1256;p6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6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6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6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60" name="Google Shape;1260;p65"/>
          <p:cNvGrpSpPr/>
          <p:nvPr/>
        </p:nvGrpSpPr>
        <p:grpSpPr>
          <a:xfrm>
            <a:off x="3743557" y="1545751"/>
            <a:ext cx="4704887" cy="4666258"/>
            <a:chOff x="1581543" y="1298448"/>
            <a:chExt cx="4704887" cy="4666258"/>
          </a:xfrm>
        </p:grpSpPr>
        <p:grpSp>
          <p:nvGrpSpPr>
            <p:cNvPr id="1261" name="Google Shape;1261;p65"/>
            <p:cNvGrpSpPr/>
            <p:nvPr/>
          </p:nvGrpSpPr>
          <p:grpSpPr>
            <a:xfrm>
              <a:off x="1581543" y="1298448"/>
              <a:ext cx="2266926" cy="4662029"/>
              <a:chOff x="1581543" y="1298448"/>
              <a:chExt cx="2266926" cy="4662029"/>
            </a:xfrm>
          </p:grpSpPr>
          <p:sp>
            <p:nvSpPr>
              <p:cNvPr id="1262" name="Google Shape;1262;p65"/>
              <p:cNvSpPr/>
              <p:nvPr/>
            </p:nvSpPr>
            <p:spPr>
              <a:xfrm rot="5400000">
                <a:off x="1581543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63" name="Google Shape;1263;p65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264" name="Google Shape;1264;p65"/>
            <p:cNvGrpSpPr/>
            <p:nvPr/>
          </p:nvGrpSpPr>
          <p:grpSpPr>
            <a:xfrm rot="10800000">
              <a:off x="4006919" y="1302677"/>
              <a:ext cx="2279511" cy="4662029"/>
              <a:chOff x="1581543" y="1298448"/>
              <a:chExt cx="2279511" cy="4662029"/>
            </a:xfrm>
          </p:grpSpPr>
          <p:sp>
            <p:nvSpPr>
              <p:cNvPr id="1265" name="Google Shape;1265;p65"/>
              <p:cNvSpPr/>
              <p:nvPr/>
            </p:nvSpPr>
            <p:spPr>
              <a:xfrm rot="5400000">
                <a:off x="1594128" y="1298448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66" name="Google Shape;1266;p65"/>
              <p:cNvSpPr/>
              <p:nvPr/>
            </p:nvSpPr>
            <p:spPr>
              <a:xfrm>
                <a:off x="1581543" y="3693551"/>
                <a:ext cx="2266926" cy="2266926"/>
              </a:xfrm>
              <a:prstGeom prst="teardrop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1267" name="Google Shape;1267;p65"/>
          <p:cNvSpPr>
            <a:spLocks noGrp="1"/>
          </p:cNvSpPr>
          <p:nvPr>
            <p:ph type="body" idx="1"/>
          </p:nvPr>
        </p:nvSpPr>
        <p:spPr>
          <a:xfrm>
            <a:off x="3914912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96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8" name="Google Shape;1268;p65"/>
          <p:cNvSpPr>
            <a:spLocks noGrp="1"/>
          </p:cNvSpPr>
          <p:nvPr>
            <p:ph type="body" idx="2"/>
          </p:nvPr>
        </p:nvSpPr>
        <p:spPr>
          <a:xfrm>
            <a:off x="6344264" y="1721082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65C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9" name="Google Shape;1269;p65"/>
          <p:cNvSpPr>
            <a:spLocks noGrp="1"/>
          </p:cNvSpPr>
          <p:nvPr>
            <p:ph type="body" idx="3"/>
          </p:nvPr>
        </p:nvSpPr>
        <p:spPr>
          <a:xfrm>
            <a:off x="3914912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38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0" name="Google Shape;1270;p65"/>
          <p:cNvSpPr>
            <a:spLocks noGrp="1"/>
          </p:cNvSpPr>
          <p:nvPr>
            <p:ph type="body" idx="4"/>
          </p:nvPr>
        </p:nvSpPr>
        <p:spPr>
          <a:xfrm>
            <a:off x="6344264" y="4116185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13A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1" name="Google Shape;1271;p65"/>
          <p:cNvSpPr txBox="1"/>
          <p:nvPr/>
        </p:nvSpPr>
        <p:spPr>
          <a:xfrm>
            <a:off x="5589515" y="3234004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7E7E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</a:t>
            </a:r>
            <a:endParaRPr/>
          </a:p>
        </p:txBody>
      </p:sp>
      <p:sp>
        <p:nvSpPr>
          <p:cNvPr id="1272" name="Google Shape;1272;p65"/>
          <p:cNvSpPr txBox="1"/>
          <p:nvPr/>
        </p:nvSpPr>
        <p:spPr>
          <a:xfrm>
            <a:off x="6129361" y="3234004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0CAB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</a:t>
            </a:r>
            <a:endParaRPr/>
          </a:p>
        </p:txBody>
      </p:sp>
      <p:sp>
        <p:nvSpPr>
          <p:cNvPr id="1273" name="Google Shape;1273;p65"/>
          <p:cNvSpPr txBox="1"/>
          <p:nvPr/>
        </p:nvSpPr>
        <p:spPr>
          <a:xfrm>
            <a:off x="5522791" y="3892735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0DCD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274" name="Google Shape;1274;p65"/>
          <p:cNvSpPr txBox="1"/>
          <p:nvPr/>
        </p:nvSpPr>
        <p:spPr>
          <a:xfrm>
            <a:off x="6211921" y="3892735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9E4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</a:t>
            </a:r>
            <a:endParaRPr/>
          </a:p>
        </p:txBody>
      </p:sp>
      <p:grpSp>
        <p:nvGrpSpPr>
          <p:cNvPr id="1275" name="Google Shape;1275;p6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76" name="Google Shape;1276;p6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7" name="Google Shape;1277;p6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8" name="Google Shape;1278;p6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79" name="Google Shape;1279;p6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0" name="Google Shape;1280;p6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strengths">
  <p:cSld name="swot strengths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6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7" name="Google Shape;1287;p66"/>
          <p:cNvSpPr/>
          <p:nvPr/>
        </p:nvSpPr>
        <p:spPr>
          <a:xfrm rot="5400000">
            <a:off x="8270775" y="2746872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8" name="Google Shape;1288;p66"/>
          <p:cNvSpPr>
            <a:spLocks noGrp="1"/>
          </p:cNvSpPr>
          <p:nvPr>
            <p:ph type="body" idx="1"/>
          </p:nvPr>
        </p:nvSpPr>
        <p:spPr>
          <a:xfrm>
            <a:off x="8429224" y="292220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96A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9" name="Google Shape;1289;p66"/>
          <p:cNvSpPr txBox="1"/>
          <p:nvPr/>
        </p:nvSpPr>
        <p:spPr>
          <a:xfrm>
            <a:off x="10177919" y="4431556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7E7E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</a:t>
            </a:r>
            <a:endParaRPr/>
          </a:p>
        </p:txBody>
      </p:sp>
      <p:sp>
        <p:nvSpPr>
          <p:cNvPr id="1290" name="Google Shape;1290;p66"/>
          <p:cNvSpPr/>
          <p:nvPr/>
        </p:nvSpPr>
        <p:spPr>
          <a:xfrm>
            <a:off x="9403917" y="5076110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1" name="Google Shape;1291;p66"/>
          <p:cNvSpPr/>
          <p:nvPr/>
        </p:nvSpPr>
        <p:spPr>
          <a:xfrm rot="-5400000">
            <a:off x="10616948" y="507822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2" name="Google Shape;1292;p66"/>
          <p:cNvSpPr/>
          <p:nvPr/>
        </p:nvSpPr>
        <p:spPr>
          <a:xfrm rot="10800000">
            <a:off x="10623242" y="3880335"/>
            <a:ext cx="1133784" cy="1133784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3" name="Google Shape;1293;p66"/>
          <p:cNvSpPr txBox="1"/>
          <p:nvPr/>
        </p:nvSpPr>
        <p:spPr>
          <a:xfrm>
            <a:off x="10559774" y="4699546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CAB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</a:t>
            </a:r>
            <a:endParaRPr/>
          </a:p>
        </p:txBody>
      </p:sp>
      <p:sp>
        <p:nvSpPr>
          <p:cNvPr id="1294" name="Google Shape;1294;p66"/>
          <p:cNvSpPr txBox="1"/>
          <p:nvPr/>
        </p:nvSpPr>
        <p:spPr>
          <a:xfrm>
            <a:off x="10248055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DCD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295" name="Google Shape;1295;p66"/>
          <p:cNvSpPr txBox="1"/>
          <p:nvPr/>
        </p:nvSpPr>
        <p:spPr>
          <a:xfrm>
            <a:off x="10592711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9E4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</a:t>
            </a:r>
            <a:endParaRPr/>
          </a:p>
        </p:txBody>
      </p:sp>
      <p:sp>
        <p:nvSpPr>
          <p:cNvPr id="1296" name="Google Shape;1296;p66"/>
          <p:cNvSpPr txBox="1">
            <a:spLocks noGrp="1"/>
          </p:cNvSpPr>
          <p:nvPr>
            <p:ph type="body" idx="2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97" name="Google Shape;1297;p66"/>
          <p:cNvSpPr txBox="1">
            <a:spLocks noGrp="1"/>
          </p:cNvSpPr>
          <p:nvPr>
            <p:ph type="body" idx="3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298" name="Google Shape;1298;p6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299" name="Google Shape;1299;p6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0" name="Google Shape;1300;p6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1" name="Google Shape;1301;p6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2" name="Google Shape;1302;p6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3" name="Google Shape;1303;p6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weaknesses">
  <p:cSld name="swot weaknesses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6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6" name="Google Shape;1306;p6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6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6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6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0" name="Google Shape;1310;p67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1" name="Google Shape;1311;p67"/>
          <p:cNvSpPr txBox="1">
            <a:spLocks noGrp="1"/>
          </p:cNvSpPr>
          <p:nvPr>
            <p:ph type="body" idx="2"/>
          </p:nvPr>
        </p:nvSpPr>
        <p:spPr>
          <a:xfrm>
            <a:off x="4038600" y="1673281"/>
            <a:ext cx="7670800" cy="498733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12" name="Google Shape;1312;p67"/>
          <p:cNvSpPr/>
          <p:nvPr/>
        </p:nvSpPr>
        <p:spPr>
          <a:xfrm rot="5400000">
            <a:off x="278097" y="3889879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3" name="Google Shape;1313;p67"/>
          <p:cNvSpPr/>
          <p:nvPr/>
        </p:nvSpPr>
        <p:spPr>
          <a:xfrm>
            <a:off x="272055" y="508646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4" name="Google Shape;1314;p67"/>
          <p:cNvSpPr/>
          <p:nvPr/>
        </p:nvSpPr>
        <p:spPr>
          <a:xfrm rot="-5400000">
            <a:off x="1483243" y="5088821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5" name="Google Shape;1315;p67"/>
          <p:cNvSpPr txBox="1"/>
          <p:nvPr/>
        </p:nvSpPr>
        <p:spPr>
          <a:xfrm>
            <a:off x="1099084" y="5029005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DCD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316" name="Google Shape;1316;p67"/>
          <p:cNvSpPr txBox="1"/>
          <p:nvPr/>
        </p:nvSpPr>
        <p:spPr>
          <a:xfrm>
            <a:off x="1451557" y="5029005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9E4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</a:t>
            </a:r>
            <a:endParaRPr/>
          </a:p>
        </p:txBody>
      </p:sp>
      <p:sp>
        <p:nvSpPr>
          <p:cNvPr id="1317" name="Google Shape;1317;p67"/>
          <p:cNvSpPr txBox="1"/>
          <p:nvPr/>
        </p:nvSpPr>
        <p:spPr>
          <a:xfrm>
            <a:off x="1122328" y="4707987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E7E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</a:t>
            </a:r>
            <a:endParaRPr/>
          </a:p>
        </p:txBody>
      </p:sp>
      <p:sp>
        <p:nvSpPr>
          <p:cNvPr id="1318" name="Google Shape;1318;p67"/>
          <p:cNvSpPr/>
          <p:nvPr/>
        </p:nvSpPr>
        <p:spPr>
          <a:xfrm rot="10800000">
            <a:off x="1482315" y="2755337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9" name="Google Shape;1319;p67"/>
          <p:cNvSpPr>
            <a:spLocks noGrp="1"/>
          </p:cNvSpPr>
          <p:nvPr>
            <p:ph type="body" idx="3"/>
          </p:nvPr>
        </p:nvSpPr>
        <p:spPr>
          <a:xfrm>
            <a:off x="1645061" y="292643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65C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20" name="Google Shape;1320;p67"/>
          <p:cNvSpPr txBox="1"/>
          <p:nvPr/>
        </p:nvSpPr>
        <p:spPr>
          <a:xfrm>
            <a:off x="1434976" y="4496336"/>
            <a:ext cx="6030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0CAB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</a:t>
            </a:r>
            <a:endParaRPr/>
          </a:p>
        </p:txBody>
      </p:sp>
      <p:grpSp>
        <p:nvGrpSpPr>
          <p:cNvPr id="1321" name="Google Shape;1321;p6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22" name="Google Shape;1322;p6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3" name="Google Shape;1323;p6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4" name="Google Shape;1324;p6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5" name="Google Shape;1325;p6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6" name="Google Shape;1326;p6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opportunities">
  <p:cSld name="swot opportunities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9" name="Google Shape;1329;p6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6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6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6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3" name="Google Shape;1333;p68"/>
          <p:cNvSpPr txBox="1">
            <a:spLocks noGrp="1"/>
          </p:cNvSpPr>
          <p:nvPr>
            <p:ph type="body" idx="1"/>
          </p:nvPr>
        </p:nvSpPr>
        <p:spPr>
          <a:xfrm>
            <a:off x="482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4" name="Google Shape;1334;p68"/>
          <p:cNvSpPr txBox="1">
            <a:spLocks noGrp="1"/>
          </p:cNvSpPr>
          <p:nvPr>
            <p:ph type="body" idx="2"/>
          </p:nvPr>
        </p:nvSpPr>
        <p:spPr>
          <a:xfrm>
            <a:off x="482600" y="1709857"/>
            <a:ext cx="7670800" cy="498733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5" name="Google Shape;1335;p68"/>
          <p:cNvSpPr/>
          <p:nvPr/>
        </p:nvSpPr>
        <p:spPr>
          <a:xfrm rot="5400000">
            <a:off x="9419251" y="2755944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6" name="Google Shape;1336;p68"/>
          <p:cNvSpPr/>
          <p:nvPr/>
        </p:nvSpPr>
        <p:spPr>
          <a:xfrm rot="-5400000">
            <a:off x="10624397" y="3954886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7" name="Google Shape;1337;p68"/>
          <p:cNvSpPr/>
          <p:nvPr/>
        </p:nvSpPr>
        <p:spPr>
          <a:xfrm rot="10800000">
            <a:off x="10630927" y="2757813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38" name="Google Shape;1338;p68"/>
          <p:cNvSpPr txBox="1"/>
          <p:nvPr/>
        </p:nvSpPr>
        <p:spPr>
          <a:xfrm>
            <a:off x="10559774" y="3574052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CAB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</a:t>
            </a:r>
            <a:endParaRPr/>
          </a:p>
        </p:txBody>
      </p:sp>
      <p:sp>
        <p:nvSpPr>
          <p:cNvPr id="1339" name="Google Shape;1339;p68"/>
          <p:cNvSpPr txBox="1"/>
          <p:nvPr/>
        </p:nvSpPr>
        <p:spPr>
          <a:xfrm>
            <a:off x="10592711" y="3895070"/>
            <a:ext cx="298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9E4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</a:t>
            </a:r>
            <a:endParaRPr/>
          </a:p>
        </p:txBody>
      </p:sp>
      <p:sp>
        <p:nvSpPr>
          <p:cNvPr id="1340" name="Google Shape;1340;p68"/>
          <p:cNvSpPr txBox="1"/>
          <p:nvPr/>
        </p:nvSpPr>
        <p:spPr>
          <a:xfrm>
            <a:off x="10232421" y="3574052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E7E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</a:t>
            </a:r>
            <a:endParaRPr/>
          </a:p>
        </p:txBody>
      </p:sp>
      <p:sp>
        <p:nvSpPr>
          <p:cNvPr id="1341" name="Google Shape;1341;p68"/>
          <p:cNvSpPr/>
          <p:nvPr/>
        </p:nvSpPr>
        <p:spPr>
          <a:xfrm>
            <a:off x="8284860" y="3952528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2" name="Google Shape;1342;p68"/>
          <p:cNvSpPr>
            <a:spLocks noGrp="1"/>
          </p:cNvSpPr>
          <p:nvPr>
            <p:ph type="body" idx="3"/>
          </p:nvPr>
        </p:nvSpPr>
        <p:spPr>
          <a:xfrm>
            <a:off x="8449928" y="4127859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6386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3" name="Google Shape;1343;p68"/>
          <p:cNvSpPr txBox="1"/>
          <p:nvPr/>
        </p:nvSpPr>
        <p:spPr>
          <a:xfrm>
            <a:off x="10038916" y="3838867"/>
            <a:ext cx="4972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D0DCD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grpSp>
        <p:nvGrpSpPr>
          <p:cNvPr id="1344" name="Google Shape;1344;p6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45" name="Google Shape;1345;p6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6" name="Google Shape;1346;p6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7" name="Google Shape;1347;p6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8" name="Google Shape;1348;p6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9" name="Google Shape;1349;p6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threats">
  <p:cSld name="swot threats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2" name="Google Shape;1352;p6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6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6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6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6" name="Google Shape;1356;p69"/>
          <p:cNvSpPr txBox="1">
            <a:spLocks noGrp="1"/>
          </p:cNvSpPr>
          <p:nvPr>
            <p:ph type="body" idx="1"/>
          </p:nvPr>
        </p:nvSpPr>
        <p:spPr>
          <a:xfrm>
            <a:off x="4038600" y="2438400"/>
            <a:ext cx="7670800" cy="37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57" name="Google Shape;1357;p69"/>
          <p:cNvSpPr txBox="1">
            <a:spLocks noGrp="1"/>
          </p:cNvSpPr>
          <p:nvPr>
            <p:ph type="body" idx="2"/>
          </p:nvPr>
        </p:nvSpPr>
        <p:spPr>
          <a:xfrm>
            <a:off x="4038600" y="1709857"/>
            <a:ext cx="7670800" cy="498733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58" name="Google Shape;1358;p69"/>
          <p:cNvSpPr/>
          <p:nvPr/>
        </p:nvSpPr>
        <p:spPr>
          <a:xfrm rot="5400000">
            <a:off x="271811" y="2755087"/>
            <a:ext cx="1132779" cy="113229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9" name="Google Shape;1359;p69"/>
          <p:cNvSpPr/>
          <p:nvPr/>
        </p:nvSpPr>
        <p:spPr>
          <a:xfrm>
            <a:off x="272056" y="3951671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0" name="Google Shape;1360;p69"/>
          <p:cNvSpPr/>
          <p:nvPr/>
        </p:nvSpPr>
        <p:spPr>
          <a:xfrm rot="10800000">
            <a:off x="1489773" y="2756956"/>
            <a:ext cx="1132290" cy="1132779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1" name="Google Shape;1361;p69"/>
          <p:cNvSpPr txBox="1"/>
          <p:nvPr/>
        </p:nvSpPr>
        <p:spPr>
          <a:xfrm>
            <a:off x="1418620" y="3573195"/>
            <a:ext cx="3946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CAB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</a:t>
            </a:r>
            <a:endParaRPr/>
          </a:p>
        </p:txBody>
      </p:sp>
      <p:sp>
        <p:nvSpPr>
          <p:cNvPr id="1362" name="Google Shape;1362;p69"/>
          <p:cNvSpPr txBox="1"/>
          <p:nvPr/>
        </p:nvSpPr>
        <p:spPr>
          <a:xfrm>
            <a:off x="1099084" y="3894213"/>
            <a:ext cx="340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0DCD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</a:t>
            </a:r>
            <a:endParaRPr/>
          </a:p>
        </p:txBody>
      </p:sp>
      <p:sp>
        <p:nvSpPr>
          <p:cNvPr id="1363" name="Google Shape;1363;p69"/>
          <p:cNvSpPr txBox="1"/>
          <p:nvPr/>
        </p:nvSpPr>
        <p:spPr>
          <a:xfrm>
            <a:off x="1122328" y="3573195"/>
            <a:ext cx="2936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7E7E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</a:t>
            </a:r>
            <a:endParaRPr/>
          </a:p>
        </p:txBody>
      </p:sp>
      <p:sp>
        <p:nvSpPr>
          <p:cNvPr id="1364" name="Google Shape;1364;p69"/>
          <p:cNvSpPr/>
          <p:nvPr/>
        </p:nvSpPr>
        <p:spPr>
          <a:xfrm rot="-5400000">
            <a:off x="1482315" y="3951671"/>
            <a:ext cx="2266926" cy="2266926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5" name="Google Shape;1365;p69"/>
          <p:cNvSpPr>
            <a:spLocks noGrp="1"/>
          </p:cNvSpPr>
          <p:nvPr>
            <p:ph type="body" idx="3"/>
          </p:nvPr>
        </p:nvSpPr>
        <p:spPr>
          <a:xfrm>
            <a:off x="1657646" y="4122773"/>
            <a:ext cx="1920240" cy="1920240"/>
          </a:xfrm>
          <a:prstGeom prst="ellipse">
            <a:avLst/>
          </a:prstGeom>
          <a:solidFill>
            <a:srgbClr val="F2F2F2"/>
          </a:solidFill>
          <a:ln w="28575" cap="flat" cmpd="sng">
            <a:solidFill>
              <a:srgbClr val="D13A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66" name="Google Shape;1366;p69"/>
          <p:cNvSpPr txBox="1"/>
          <p:nvPr/>
        </p:nvSpPr>
        <p:spPr>
          <a:xfrm>
            <a:off x="1474704" y="3840552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9E4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</a:t>
            </a:r>
            <a:endParaRPr/>
          </a:p>
        </p:txBody>
      </p:sp>
      <p:grpSp>
        <p:nvGrpSpPr>
          <p:cNvPr id="1367" name="Google Shape;1367;p6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68" name="Google Shape;1368;p6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9" name="Google Shape;1369;p6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0" name="Google Shape;1370;p6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1" name="Google Shape;1371;p6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2" name="Google Shape;1372;p6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hexagons">
  <p:cSld name="5 hexagons"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4" name="Google Shape;1374;p70"/>
          <p:cNvCxnSpPr/>
          <p:nvPr/>
        </p:nvCxnSpPr>
        <p:spPr>
          <a:xfrm rot="10800000">
            <a:off x="2952750" y="2047876"/>
            <a:ext cx="6276975" cy="358139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5" name="Google Shape;1375;p70"/>
          <p:cNvCxnSpPr/>
          <p:nvPr/>
        </p:nvCxnSpPr>
        <p:spPr>
          <a:xfrm rot="10800000" flipH="1">
            <a:off x="2962275" y="1981200"/>
            <a:ext cx="6267450" cy="363855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76" name="Google Shape;1376;p70"/>
          <p:cNvGrpSpPr/>
          <p:nvPr/>
        </p:nvGrpSpPr>
        <p:grpSpPr>
          <a:xfrm>
            <a:off x="6886811" y="1395985"/>
            <a:ext cx="2828102" cy="4860167"/>
            <a:chOff x="2477087" y="1395985"/>
            <a:chExt cx="2828102" cy="4860167"/>
          </a:xfrm>
        </p:grpSpPr>
        <p:sp>
          <p:nvSpPr>
            <p:cNvPr id="1377" name="Google Shape;1377;p70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8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8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2477087" y="1395985"/>
            <a:ext cx="2828102" cy="4860167"/>
            <a:chOff x="2477087" y="1395985"/>
            <a:chExt cx="2828102" cy="4860167"/>
          </a:xfrm>
        </p:grpSpPr>
        <p:sp>
          <p:nvSpPr>
            <p:cNvPr id="1380" name="Google Shape;1380;p70"/>
            <p:cNvSpPr/>
            <p:nvPr/>
          </p:nvSpPr>
          <p:spPr>
            <a:xfrm>
              <a:off x="2477088" y="1395985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8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2477087" y="3818843"/>
              <a:ext cx="2828101" cy="2437309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F8F8F5"/>
                </a:gs>
                <a:gs pos="87000">
                  <a:srgbClr val="D9D9D9"/>
                </a:gs>
                <a:gs pos="100000">
                  <a:srgbClr val="D9D9D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82" name="Google Shape;1382;p7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3" name="Google Shape;1383;p7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7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7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7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7" name="Google Shape;1387;p70"/>
          <p:cNvSpPr>
            <a:spLocks noGrp="1"/>
          </p:cNvSpPr>
          <p:nvPr>
            <p:ph type="body" idx="1"/>
          </p:nvPr>
        </p:nvSpPr>
        <p:spPr>
          <a:xfrm>
            <a:off x="4839066" y="2735279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8" name="Google Shape;1388;p70"/>
          <p:cNvSpPr>
            <a:spLocks noGrp="1"/>
          </p:cNvSpPr>
          <p:nvPr>
            <p:ph type="body" idx="2"/>
          </p:nvPr>
        </p:nvSpPr>
        <p:spPr>
          <a:xfrm>
            <a:off x="2633838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9" name="Google Shape;1389;p70"/>
          <p:cNvSpPr>
            <a:spLocks noGrp="1"/>
          </p:cNvSpPr>
          <p:nvPr>
            <p:ph type="body" idx="3"/>
          </p:nvPr>
        </p:nvSpPr>
        <p:spPr>
          <a:xfrm>
            <a:off x="7043562" y="1531076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0" name="Google Shape;1390;p70"/>
          <p:cNvSpPr>
            <a:spLocks noGrp="1"/>
          </p:cNvSpPr>
          <p:nvPr>
            <p:ph type="body" idx="4"/>
          </p:nvPr>
        </p:nvSpPr>
        <p:spPr>
          <a:xfrm>
            <a:off x="2633838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1" name="Google Shape;1391;p70"/>
          <p:cNvSpPr>
            <a:spLocks noGrp="1"/>
          </p:cNvSpPr>
          <p:nvPr>
            <p:ph type="body" idx="5"/>
          </p:nvPr>
        </p:nvSpPr>
        <p:spPr>
          <a:xfrm>
            <a:off x="7043562" y="3945895"/>
            <a:ext cx="2514600" cy="216712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2" name="Google Shape;1392;p70"/>
          <p:cNvSpPr txBox="1">
            <a:spLocks noGrp="1"/>
          </p:cNvSpPr>
          <p:nvPr>
            <p:ph type="body" idx="6"/>
          </p:nvPr>
        </p:nvSpPr>
        <p:spPr>
          <a:xfrm>
            <a:off x="201051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696A64"/>
              </a:buClr>
              <a:buSzPts val="1400"/>
              <a:buChar char="■"/>
              <a:defRPr sz="1400">
                <a:solidFill>
                  <a:srgbClr val="696A64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70"/>
          <p:cNvSpPr txBox="1">
            <a:spLocks noGrp="1"/>
          </p:cNvSpPr>
          <p:nvPr>
            <p:ph type="body" idx="7"/>
          </p:nvPr>
        </p:nvSpPr>
        <p:spPr>
          <a:xfrm>
            <a:off x="5305188" y="1283385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665C48"/>
              </a:buClr>
              <a:buSzPts val="1400"/>
              <a:buChar char="■"/>
              <a:defRPr sz="1400">
                <a:solidFill>
                  <a:srgbClr val="665C4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4" name="Google Shape;1394;p70"/>
          <p:cNvSpPr txBox="1">
            <a:spLocks noGrp="1"/>
          </p:cNvSpPr>
          <p:nvPr>
            <p:ph type="body" idx="8"/>
          </p:nvPr>
        </p:nvSpPr>
        <p:spPr>
          <a:xfrm>
            <a:off x="9714912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638664"/>
              </a:buClr>
              <a:buSzPts val="1400"/>
              <a:buChar char="■"/>
              <a:defRPr sz="1400">
                <a:solidFill>
                  <a:srgbClr val="638664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5" name="Google Shape;1395;p70"/>
          <p:cNvSpPr txBox="1">
            <a:spLocks noGrp="1"/>
          </p:cNvSpPr>
          <p:nvPr>
            <p:ph type="body" idx="9"/>
          </p:nvPr>
        </p:nvSpPr>
        <p:spPr>
          <a:xfrm>
            <a:off x="201051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6" name="Google Shape;1396;p70"/>
          <p:cNvSpPr txBox="1">
            <a:spLocks noGrp="1"/>
          </p:cNvSpPr>
          <p:nvPr>
            <p:ph type="body" idx="13"/>
          </p:nvPr>
        </p:nvSpPr>
        <p:spPr>
          <a:xfrm>
            <a:off x="9714912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 sz="1400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7" name="Google Shape;1397;p70"/>
          <p:cNvSpPr txBox="1">
            <a:spLocks noGrp="1"/>
          </p:cNvSpPr>
          <p:nvPr>
            <p:ph type="body" idx="14"/>
          </p:nvPr>
        </p:nvSpPr>
        <p:spPr>
          <a:xfrm>
            <a:off x="5305188" y="4958177"/>
            <a:ext cx="1581623" cy="145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665C48"/>
              </a:buClr>
              <a:buSzPts val="1400"/>
              <a:buChar char="■"/>
              <a:defRPr sz="1400">
                <a:solidFill>
                  <a:srgbClr val="665C4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398" name="Google Shape;1398;p7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399" name="Google Shape;1399;p7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3" name="Google Shape;1403;p7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8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tles and lists">
  <p:cSld name="4 titles and lists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7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6" name="Google Shape;1406;p7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7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7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7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0" name="Google Shape;1410;p71"/>
          <p:cNvSpPr txBox="1">
            <a:spLocks noGrp="1"/>
          </p:cNvSpPr>
          <p:nvPr>
            <p:ph type="body" idx="1"/>
          </p:nvPr>
        </p:nvSpPr>
        <p:spPr>
          <a:xfrm>
            <a:off x="301518" y="1533015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1" name="Google Shape;1411;p71"/>
          <p:cNvSpPr txBox="1">
            <a:spLocks noGrp="1"/>
          </p:cNvSpPr>
          <p:nvPr>
            <p:ph type="body" idx="2"/>
          </p:nvPr>
        </p:nvSpPr>
        <p:spPr>
          <a:xfrm>
            <a:off x="9652448" y="1533014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2" name="Google Shape;1412;p71"/>
          <p:cNvSpPr txBox="1">
            <a:spLocks noGrp="1"/>
          </p:cNvSpPr>
          <p:nvPr>
            <p:ph type="body" idx="3"/>
          </p:nvPr>
        </p:nvSpPr>
        <p:spPr>
          <a:xfrm>
            <a:off x="301518" y="3957340"/>
            <a:ext cx="2279650" cy="21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3" name="Google Shape;1413;p71"/>
          <p:cNvSpPr txBox="1">
            <a:spLocks noGrp="1"/>
          </p:cNvSpPr>
          <p:nvPr>
            <p:ph type="body" idx="4"/>
          </p:nvPr>
        </p:nvSpPr>
        <p:spPr>
          <a:xfrm>
            <a:off x="9652448" y="3957339"/>
            <a:ext cx="2279650" cy="216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4" name="Google Shape;1414;p71"/>
          <p:cNvSpPr txBox="1">
            <a:spLocks noGrp="1"/>
          </p:cNvSpPr>
          <p:nvPr>
            <p:ph type="body" idx="5"/>
          </p:nvPr>
        </p:nvSpPr>
        <p:spPr>
          <a:xfrm>
            <a:off x="301518" y="1533015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5" name="Google Shape;1415;p71"/>
          <p:cNvSpPr txBox="1">
            <a:spLocks noGrp="1"/>
          </p:cNvSpPr>
          <p:nvPr>
            <p:ph type="body" idx="6"/>
          </p:nvPr>
        </p:nvSpPr>
        <p:spPr>
          <a:xfrm>
            <a:off x="301518" y="3957340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6" name="Google Shape;1416;p71"/>
          <p:cNvSpPr txBox="1">
            <a:spLocks noGrp="1"/>
          </p:cNvSpPr>
          <p:nvPr>
            <p:ph type="body" idx="7"/>
          </p:nvPr>
        </p:nvSpPr>
        <p:spPr>
          <a:xfrm>
            <a:off x="9652448" y="1533014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7" name="Google Shape;1417;p71"/>
          <p:cNvSpPr txBox="1">
            <a:spLocks noGrp="1"/>
          </p:cNvSpPr>
          <p:nvPr>
            <p:ph type="body" idx="8"/>
          </p:nvPr>
        </p:nvSpPr>
        <p:spPr>
          <a:xfrm>
            <a:off x="9652448" y="3957339"/>
            <a:ext cx="2279650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418" name="Google Shape;1418;p7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19" name="Google Shape;1419;p7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0" name="Google Shape;1420;p7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1" name="Google Shape;1421;p7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2" name="Google Shape;1422;p7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3" name="Google Shape;1423;p7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trix with titles">
  <p:cSld name="matrix with titles"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7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6" name="Google Shape;1426;p7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7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7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7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0" name="Google Shape;1430;p72"/>
          <p:cNvSpPr txBox="1">
            <a:spLocks noGrp="1"/>
          </p:cNvSpPr>
          <p:nvPr>
            <p:ph type="body" idx="1"/>
          </p:nvPr>
        </p:nvSpPr>
        <p:spPr>
          <a:xfrm>
            <a:off x="1275617" y="2275983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1" name="Google Shape;1431;p72"/>
          <p:cNvSpPr txBox="1">
            <a:spLocks noGrp="1"/>
          </p:cNvSpPr>
          <p:nvPr>
            <p:ph type="body" idx="2"/>
          </p:nvPr>
        </p:nvSpPr>
        <p:spPr>
          <a:xfrm>
            <a:off x="6486966" y="2275982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2" name="Google Shape;1432;p72"/>
          <p:cNvSpPr txBox="1">
            <a:spLocks noGrp="1"/>
          </p:cNvSpPr>
          <p:nvPr>
            <p:ph type="body" idx="3"/>
          </p:nvPr>
        </p:nvSpPr>
        <p:spPr>
          <a:xfrm>
            <a:off x="1275617" y="4469484"/>
            <a:ext cx="4488882" cy="166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 sz="140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3" name="Google Shape;1433;p72"/>
          <p:cNvSpPr txBox="1">
            <a:spLocks noGrp="1"/>
          </p:cNvSpPr>
          <p:nvPr>
            <p:ph type="body" idx="4"/>
          </p:nvPr>
        </p:nvSpPr>
        <p:spPr>
          <a:xfrm>
            <a:off x="6486966" y="4469483"/>
            <a:ext cx="4488882" cy="166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4" name="Google Shape;1434;p72"/>
          <p:cNvSpPr txBox="1">
            <a:spLocks noGrp="1"/>
          </p:cNvSpPr>
          <p:nvPr>
            <p:ph type="body" idx="5"/>
          </p:nvPr>
        </p:nvSpPr>
        <p:spPr>
          <a:xfrm>
            <a:off x="1275617" y="2275983"/>
            <a:ext cx="4488882" cy="496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5" name="Google Shape;1435;p72"/>
          <p:cNvSpPr txBox="1">
            <a:spLocks noGrp="1"/>
          </p:cNvSpPr>
          <p:nvPr>
            <p:ph type="body" idx="6"/>
          </p:nvPr>
        </p:nvSpPr>
        <p:spPr>
          <a:xfrm>
            <a:off x="1275617" y="4469484"/>
            <a:ext cx="4488882" cy="496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6" name="Google Shape;1436;p72"/>
          <p:cNvSpPr txBox="1">
            <a:spLocks noGrp="1"/>
          </p:cNvSpPr>
          <p:nvPr>
            <p:ph type="body" idx="7"/>
          </p:nvPr>
        </p:nvSpPr>
        <p:spPr>
          <a:xfrm>
            <a:off x="6486966" y="2275982"/>
            <a:ext cx="4488882" cy="496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37" name="Google Shape;1437;p72"/>
          <p:cNvSpPr txBox="1">
            <a:spLocks noGrp="1"/>
          </p:cNvSpPr>
          <p:nvPr>
            <p:ph type="body" idx="8"/>
          </p:nvPr>
        </p:nvSpPr>
        <p:spPr>
          <a:xfrm>
            <a:off x="6486966" y="4469483"/>
            <a:ext cx="4488882" cy="496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438" name="Google Shape;1438;p72"/>
          <p:cNvGrpSpPr/>
          <p:nvPr/>
        </p:nvGrpSpPr>
        <p:grpSpPr>
          <a:xfrm>
            <a:off x="1155573" y="2173119"/>
            <a:ext cx="9880854" cy="4123944"/>
            <a:chOff x="1155573" y="2173119"/>
            <a:chExt cx="9880854" cy="4123944"/>
          </a:xfrm>
        </p:grpSpPr>
        <p:cxnSp>
          <p:nvCxnSpPr>
            <p:cNvPr id="1439" name="Google Shape;1439;p72"/>
            <p:cNvCxnSpPr/>
            <p:nvPr/>
          </p:nvCxnSpPr>
          <p:spPr>
            <a:xfrm>
              <a:off x="6096000" y="2173119"/>
              <a:ext cx="0" cy="4123944"/>
            </a:xfrm>
            <a:prstGeom prst="straightConnector1">
              <a:avLst/>
            </a:prstGeom>
            <a:noFill/>
            <a:ln w="28575" cap="flat" cmpd="sng">
              <a:solidFill>
                <a:srgbClr val="C0C08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40" name="Google Shape;1440;p72"/>
            <p:cNvCxnSpPr/>
            <p:nvPr/>
          </p:nvCxnSpPr>
          <p:spPr>
            <a:xfrm>
              <a:off x="1155573" y="4235091"/>
              <a:ext cx="9880854" cy="0"/>
            </a:xfrm>
            <a:prstGeom prst="straightConnector1">
              <a:avLst/>
            </a:prstGeom>
            <a:noFill/>
            <a:ln w="28575" cap="flat" cmpd="sng">
              <a:solidFill>
                <a:srgbClr val="C0C08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41" name="Google Shape;1441;p72"/>
          <p:cNvSpPr txBox="1">
            <a:spLocks noGrp="1"/>
          </p:cNvSpPr>
          <p:nvPr>
            <p:ph type="body" idx="9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cap="none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2" name="Google Shape;1442;p72"/>
          <p:cNvSpPr txBox="1">
            <a:spLocks noGrp="1"/>
          </p:cNvSpPr>
          <p:nvPr>
            <p:ph type="body" idx="13"/>
          </p:nvPr>
        </p:nvSpPr>
        <p:spPr>
          <a:xfrm>
            <a:off x="1275617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3" name="Google Shape;1443;p72"/>
          <p:cNvSpPr txBox="1">
            <a:spLocks noGrp="1"/>
          </p:cNvSpPr>
          <p:nvPr>
            <p:ph type="body" idx="14"/>
          </p:nvPr>
        </p:nvSpPr>
        <p:spPr>
          <a:xfrm>
            <a:off x="1275616" y="1209788"/>
            <a:ext cx="9700231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cap="none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4" name="Google Shape;1444;p72"/>
          <p:cNvSpPr txBox="1">
            <a:spLocks noGrp="1"/>
          </p:cNvSpPr>
          <p:nvPr>
            <p:ph type="body" idx="15"/>
          </p:nvPr>
        </p:nvSpPr>
        <p:spPr>
          <a:xfrm>
            <a:off x="6486966" y="1888239"/>
            <a:ext cx="4488882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5" name="Google Shape;1445;p72"/>
          <p:cNvSpPr txBox="1">
            <a:spLocks noGrp="1"/>
          </p:cNvSpPr>
          <p:nvPr>
            <p:ph type="body" idx="16"/>
          </p:nvPr>
        </p:nvSpPr>
        <p:spPr>
          <a:xfrm rot="-5400000">
            <a:off x="186245" y="2915977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6" name="Google Shape;1446;p72"/>
          <p:cNvSpPr txBox="1">
            <a:spLocks noGrp="1"/>
          </p:cNvSpPr>
          <p:nvPr>
            <p:ph type="body" idx="17"/>
          </p:nvPr>
        </p:nvSpPr>
        <p:spPr>
          <a:xfrm rot="-5400000">
            <a:off x="186244" y="5109479"/>
            <a:ext cx="1667735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47" name="Google Shape;1447;p72"/>
          <p:cNvSpPr/>
          <p:nvPr/>
        </p:nvSpPr>
        <p:spPr>
          <a:xfrm>
            <a:off x="5917678" y="4056769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C0C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48" name="Google Shape;1448;p7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49" name="Google Shape;1449;p7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0" name="Google Shape;1450;p7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1" name="Google Shape;1451;p7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2" name="Google Shape;1452;p7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53" name="Google Shape;1453;p7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x3 matrix">
  <p:cSld name="3x3 matrix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7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6" name="Google Shape;1456;p7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7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7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7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0" name="Google Shape;1460;p73"/>
          <p:cNvSpPr txBox="1">
            <a:spLocks noGrp="1"/>
          </p:cNvSpPr>
          <p:nvPr>
            <p:ph type="body" idx="1"/>
          </p:nvPr>
        </p:nvSpPr>
        <p:spPr>
          <a:xfrm>
            <a:off x="1275616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1" name="Google Shape;1461;p73"/>
          <p:cNvSpPr txBox="1">
            <a:spLocks noGrp="1"/>
          </p:cNvSpPr>
          <p:nvPr>
            <p:ph type="body" idx="2"/>
          </p:nvPr>
        </p:nvSpPr>
        <p:spPr>
          <a:xfrm rot="-5400000">
            <a:off x="-1475587" y="3897026"/>
            <a:ext cx="3861238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cap="none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2" name="Google Shape;1462;p73"/>
          <p:cNvSpPr txBox="1">
            <a:spLocks noGrp="1"/>
          </p:cNvSpPr>
          <p:nvPr>
            <p:ph type="body" idx="3"/>
          </p:nvPr>
        </p:nvSpPr>
        <p:spPr>
          <a:xfrm>
            <a:off x="1275617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3" name="Google Shape;1463;p73"/>
          <p:cNvSpPr txBox="1">
            <a:spLocks noGrp="1"/>
          </p:cNvSpPr>
          <p:nvPr>
            <p:ph type="body" idx="4"/>
          </p:nvPr>
        </p:nvSpPr>
        <p:spPr>
          <a:xfrm>
            <a:off x="1275616" y="1209788"/>
            <a:ext cx="9700232" cy="6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cap="none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4" name="Google Shape;1464;p73"/>
          <p:cNvSpPr txBox="1">
            <a:spLocks noGrp="1"/>
          </p:cNvSpPr>
          <p:nvPr>
            <p:ph type="body" idx="5"/>
          </p:nvPr>
        </p:nvSpPr>
        <p:spPr>
          <a:xfrm>
            <a:off x="7866888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5" name="Google Shape;1465;p73"/>
          <p:cNvSpPr txBox="1">
            <a:spLocks noGrp="1"/>
          </p:cNvSpPr>
          <p:nvPr>
            <p:ph type="body" idx="6"/>
          </p:nvPr>
        </p:nvSpPr>
        <p:spPr>
          <a:xfrm rot="-5400000">
            <a:off x="402894" y="5326125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6" name="Google Shape;1466;p73"/>
          <p:cNvSpPr txBox="1">
            <a:spLocks noGrp="1"/>
          </p:cNvSpPr>
          <p:nvPr>
            <p:ph type="body" idx="7"/>
          </p:nvPr>
        </p:nvSpPr>
        <p:spPr>
          <a:xfrm>
            <a:off x="1275616" y="2275982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7" name="Google Shape;1467;p73"/>
          <p:cNvSpPr txBox="1">
            <a:spLocks noGrp="1"/>
          </p:cNvSpPr>
          <p:nvPr>
            <p:ph type="body" idx="8"/>
          </p:nvPr>
        </p:nvSpPr>
        <p:spPr>
          <a:xfrm rot="-5400000">
            <a:off x="402894" y="2699330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8" name="Google Shape;1468;p73"/>
          <p:cNvSpPr txBox="1">
            <a:spLocks noGrp="1"/>
          </p:cNvSpPr>
          <p:nvPr>
            <p:ph type="body" idx="9"/>
          </p:nvPr>
        </p:nvSpPr>
        <p:spPr>
          <a:xfrm>
            <a:off x="1275617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69" name="Google Shape;1469;p73"/>
          <p:cNvSpPr txBox="1">
            <a:spLocks noGrp="1"/>
          </p:cNvSpPr>
          <p:nvPr>
            <p:ph type="body" idx="13"/>
          </p:nvPr>
        </p:nvSpPr>
        <p:spPr>
          <a:xfrm rot="-5400000">
            <a:off x="402895" y="4013447"/>
            <a:ext cx="123444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0" name="Google Shape;1470;p73"/>
          <p:cNvSpPr txBox="1">
            <a:spLocks noGrp="1"/>
          </p:cNvSpPr>
          <p:nvPr>
            <p:ph type="body" idx="14"/>
          </p:nvPr>
        </p:nvSpPr>
        <p:spPr>
          <a:xfrm>
            <a:off x="7866888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1" name="Google Shape;1471;p73"/>
          <p:cNvSpPr txBox="1">
            <a:spLocks noGrp="1"/>
          </p:cNvSpPr>
          <p:nvPr>
            <p:ph type="body" idx="15"/>
          </p:nvPr>
        </p:nvSpPr>
        <p:spPr>
          <a:xfrm>
            <a:off x="7866888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2" name="Google Shape;1472;p73"/>
          <p:cNvSpPr txBox="1">
            <a:spLocks noGrp="1"/>
          </p:cNvSpPr>
          <p:nvPr>
            <p:ph type="body" idx="16"/>
          </p:nvPr>
        </p:nvSpPr>
        <p:spPr>
          <a:xfrm>
            <a:off x="7866888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3" name="Google Shape;1473;p73"/>
          <p:cNvSpPr txBox="1">
            <a:spLocks noGrp="1"/>
          </p:cNvSpPr>
          <p:nvPr>
            <p:ph type="body" idx="17"/>
          </p:nvPr>
        </p:nvSpPr>
        <p:spPr>
          <a:xfrm>
            <a:off x="4541520" y="227208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4" name="Google Shape;1474;p73"/>
          <p:cNvSpPr txBox="1">
            <a:spLocks noGrp="1"/>
          </p:cNvSpPr>
          <p:nvPr>
            <p:ph type="body" idx="18"/>
          </p:nvPr>
        </p:nvSpPr>
        <p:spPr>
          <a:xfrm>
            <a:off x="4548392" y="3590099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5" name="Google Shape;1475;p73"/>
          <p:cNvSpPr txBox="1">
            <a:spLocks noGrp="1"/>
          </p:cNvSpPr>
          <p:nvPr>
            <p:ph type="body" idx="19"/>
          </p:nvPr>
        </p:nvSpPr>
        <p:spPr>
          <a:xfrm>
            <a:off x="4548392" y="4902777"/>
            <a:ext cx="310896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0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6" name="Google Shape;1476;p73"/>
          <p:cNvSpPr txBox="1">
            <a:spLocks noGrp="1"/>
          </p:cNvSpPr>
          <p:nvPr>
            <p:ph type="body" idx="20"/>
          </p:nvPr>
        </p:nvSpPr>
        <p:spPr>
          <a:xfrm>
            <a:off x="4541520" y="1860807"/>
            <a:ext cx="3108960" cy="38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1477" name="Google Shape;1477;p73"/>
          <p:cNvCxnSpPr/>
          <p:nvPr/>
        </p:nvCxnSpPr>
        <p:spPr>
          <a:xfrm>
            <a:off x="11346928" y="1888239"/>
            <a:ext cx="0" cy="4422714"/>
          </a:xfrm>
          <a:prstGeom prst="straightConnector1">
            <a:avLst/>
          </a:prstGeom>
          <a:noFill/>
          <a:ln w="28575" cap="flat" cmpd="sng">
            <a:solidFill>
              <a:srgbClr val="C0C08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478" name="Google Shape;1478;p73"/>
          <p:cNvCxnSpPr/>
          <p:nvPr/>
        </p:nvCxnSpPr>
        <p:spPr>
          <a:xfrm>
            <a:off x="826244" y="6261228"/>
            <a:ext cx="10527556" cy="0"/>
          </a:xfrm>
          <a:prstGeom prst="straightConnector1">
            <a:avLst/>
          </a:prstGeom>
          <a:noFill/>
          <a:ln w="28575" cap="flat" cmpd="sng">
            <a:solidFill>
              <a:srgbClr val="C0C08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479" name="Google Shape;1479;p73"/>
          <p:cNvSpPr/>
          <p:nvPr/>
        </p:nvSpPr>
        <p:spPr>
          <a:xfrm>
            <a:off x="11168606" y="6082906"/>
            <a:ext cx="356644" cy="35664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C0C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0" name="Google Shape;1480;p73"/>
          <p:cNvSpPr txBox="1">
            <a:spLocks noGrp="1"/>
          </p:cNvSpPr>
          <p:nvPr>
            <p:ph type="body" idx="21"/>
          </p:nvPr>
        </p:nvSpPr>
        <p:spPr>
          <a:xfrm>
            <a:off x="1275617" y="2275983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1" name="Google Shape;1481;p73"/>
          <p:cNvSpPr txBox="1">
            <a:spLocks noGrp="1"/>
          </p:cNvSpPr>
          <p:nvPr>
            <p:ph type="body" idx="22"/>
          </p:nvPr>
        </p:nvSpPr>
        <p:spPr>
          <a:xfrm>
            <a:off x="1275617" y="3590099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2" name="Google Shape;1482;p73"/>
          <p:cNvSpPr txBox="1">
            <a:spLocks noGrp="1"/>
          </p:cNvSpPr>
          <p:nvPr>
            <p:ph type="body" idx="23"/>
          </p:nvPr>
        </p:nvSpPr>
        <p:spPr>
          <a:xfrm>
            <a:off x="1315228" y="4902777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3" name="Google Shape;1483;p73"/>
          <p:cNvSpPr txBox="1">
            <a:spLocks noGrp="1"/>
          </p:cNvSpPr>
          <p:nvPr>
            <p:ph type="body" idx="24"/>
          </p:nvPr>
        </p:nvSpPr>
        <p:spPr>
          <a:xfrm>
            <a:off x="4548392" y="2275982"/>
            <a:ext cx="3108959" cy="283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4" name="Google Shape;1484;p73"/>
          <p:cNvSpPr txBox="1">
            <a:spLocks noGrp="1"/>
          </p:cNvSpPr>
          <p:nvPr>
            <p:ph type="body" idx="25"/>
          </p:nvPr>
        </p:nvSpPr>
        <p:spPr>
          <a:xfrm>
            <a:off x="4548392" y="3590099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5" name="Google Shape;1485;p73"/>
          <p:cNvSpPr txBox="1">
            <a:spLocks noGrp="1"/>
          </p:cNvSpPr>
          <p:nvPr>
            <p:ph type="body" idx="26"/>
          </p:nvPr>
        </p:nvSpPr>
        <p:spPr>
          <a:xfrm>
            <a:off x="4548392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6" name="Google Shape;1486;p73"/>
          <p:cNvSpPr txBox="1">
            <a:spLocks noGrp="1"/>
          </p:cNvSpPr>
          <p:nvPr>
            <p:ph type="body" idx="27"/>
          </p:nvPr>
        </p:nvSpPr>
        <p:spPr>
          <a:xfrm>
            <a:off x="7866888" y="2275982"/>
            <a:ext cx="3108959" cy="283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7" name="Google Shape;1487;p73"/>
          <p:cNvSpPr txBox="1">
            <a:spLocks noGrp="1"/>
          </p:cNvSpPr>
          <p:nvPr>
            <p:ph type="body" idx="28"/>
          </p:nvPr>
        </p:nvSpPr>
        <p:spPr>
          <a:xfrm>
            <a:off x="7866888" y="3590099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88" name="Google Shape;1488;p73"/>
          <p:cNvSpPr txBox="1">
            <a:spLocks noGrp="1"/>
          </p:cNvSpPr>
          <p:nvPr>
            <p:ph type="body" idx="29"/>
          </p:nvPr>
        </p:nvSpPr>
        <p:spPr>
          <a:xfrm>
            <a:off x="7866888" y="4902777"/>
            <a:ext cx="3108959" cy="2830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489" name="Google Shape;1489;p7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90" name="Google Shape;1490;p7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1" name="Google Shape;1491;p7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2" name="Google Shape;1492;p7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3" name="Google Shape;1493;p7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4" name="Google Shape;1494;p7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4 causes">
  <p:cSld name="fishbone 4 causes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7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7" name="Google Shape;1497;p7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7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7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7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1" name="Google Shape;1501;p74"/>
          <p:cNvSpPr txBox="1">
            <a:spLocks noGrp="1"/>
          </p:cNvSpPr>
          <p:nvPr>
            <p:ph type="body" idx="1"/>
          </p:nvPr>
        </p:nvSpPr>
        <p:spPr>
          <a:xfrm>
            <a:off x="6547499" y="423938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2" name="Google Shape;1502;p74"/>
          <p:cNvSpPr txBox="1">
            <a:spLocks noGrp="1"/>
          </p:cNvSpPr>
          <p:nvPr>
            <p:ph type="body" idx="2"/>
          </p:nvPr>
        </p:nvSpPr>
        <p:spPr>
          <a:xfrm>
            <a:off x="5970730" y="4915846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3" name="Google Shape;1503;p74"/>
          <p:cNvSpPr txBox="1">
            <a:spLocks noGrp="1"/>
          </p:cNvSpPr>
          <p:nvPr>
            <p:ph type="body" idx="3"/>
          </p:nvPr>
        </p:nvSpPr>
        <p:spPr>
          <a:xfrm>
            <a:off x="5393962" y="559230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4" name="Google Shape;1504;p74"/>
          <p:cNvSpPr txBox="1">
            <a:spLocks noGrp="1"/>
          </p:cNvSpPr>
          <p:nvPr>
            <p:ph type="body" idx="4"/>
          </p:nvPr>
        </p:nvSpPr>
        <p:spPr>
          <a:xfrm>
            <a:off x="3722263" y="423938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5" name="Google Shape;1505;p74"/>
          <p:cNvSpPr txBox="1">
            <a:spLocks noGrp="1"/>
          </p:cNvSpPr>
          <p:nvPr>
            <p:ph type="body" idx="5"/>
          </p:nvPr>
        </p:nvSpPr>
        <p:spPr>
          <a:xfrm>
            <a:off x="3145494" y="4915846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6" name="Google Shape;1506;p74"/>
          <p:cNvSpPr txBox="1">
            <a:spLocks noGrp="1"/>
          </p:cNvSpPr>
          <p:nvPr>
            <p:ph type="body" idx="6"/>
          </p:nvPr>
        </p:nvSpPr>
        <p:spPr>
          <a:xfrm>
            <a:off x="2568726" y="559230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7" name="Google Shape;1507;p74"/>
          <p:cNvSpPr>
            <a:spLocks noGrp="1"/>
          </p:cNvSpPr>
          <p:nvPr>
            <p:ph type="body" idx="7"/>
          </p:nvPr>
        </p:nvSpPr>
        <p:spPr>
          <a:xfrm rot="-2700000">
            <a:off x="3536016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8" name="Google Shape;1508;p74"/>
          <p:cNvSpPr>
            <a:spLocks noGrp="1"/>
          </p:cNvSpPr>
          <p:nvPr>
            <p:ph type="body" idx="8"/>
          </p:nvPr>
        </p:nvSpPr>
        <p:spPr>
          <a:xfrm rot="-2700000">
            <a:off x="6432662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09" name="Google Shape;1509;p74"/>
          <p:cNvSpPr>
            <a:spLocks noGrp="1"/>
          </p:cNvSpPr>
          <p:nvPr>
            <p:ph type="body" idx="9"/>
          </p:nvPr>
        </p:nvSpPr>
        <p:spPr>
          <a:xfrm rot="2700000">
            <a:off x="6432662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0" name="Google Shape;1510;p74"/>
          <p:cNvSpPr>
            <a:spLocks noGrp="1"/>
          </p:cNvSpPr>
          <p:nvPr>
            <p:ph type="body" idx="13"/>
          </p:nvPr>
        </p:nvSpPr>
        <p:spPr>
          <a:xfrm rot="2700000">
            <a:off x="3536016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1" name="Google Shape;1511;p74"/>
          <p:cNvSpPr txBox="1">
            <a:spLocks noGrp="1"/>
          </p:cNvSpPr>
          <p:nvPr>
            <p:ph type="body" idx="14"/>
          </p:nvPr>
        </p:nvSpPr>
        <p:spPr>
          <a:xfrm>
            <a:off x="2568726" y="1484665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2" name="Google Shape;1512;p74"/>
          <p:cNvSpPr txBox="1">
            <a:spLocks noGrp="1"/>
          </p:cNvSpPr>
          <p:nvPr>
            <p:ph type="body" idx="15"/>
          </p:nvPr>
        </p:nvSpPr>
        <p:spPr>
          <a:xfrm>
            <a:off x="3145494" y="216112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3" name="Google Shape;1513;p74"/>
          <p:cNvSpPr txBox="1">
            <a:spLocks noGrp="1"/>
          </p:cNvSpPr>
          <p:nvPr>
            <p:ph type="body" idx="16"/>
          </p:nvPr>
        </p:nvSpPr>
        <p:spPr>
          <a:xfrm>
            <a:off x="3722263" y="283759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4" name="Google Shape;1514;p74"/>
          <p:cNvSpPr txBox="1">
            <a:spLocks noGrp="1"/>
          </p:cNvSpPr>
          <p:nvPr>
            <p:ph type="body" idx="17"/>
          </p:nvPr>
        </p:nvSpPr>
        <p:spPr>
          <a:xfrm>
            <a:off x="5393962" y="1496710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5" name="Google Shape;1515;p74"/>
          <p:cNvSpPr txBox="1">
            <a:spLocks noGrp="1"/>
          </p:cNvSpPr>
          <p:nvPr>
            <p:ph type="body" idx="18"/>
          </p:nvPr>
        </p:nvSpPr>
        <p:spPr>
          <a:xfrm>
            <a:off x="5970730" y="2173174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6" name="Google Shape;1516;p74"/>
          <p:cNvSpPr txBox="1">
            <a:spLocks noGrp="1"/>
          </p:cNvSpPr>
          <p:nvPr>
            <p:ph type="body" idx="19"/>
          </p:nvPr>
        </p:nvSpPr>
        <p:spPr>
          <a:xfrm>
            <a:off x="6547499" y="2849637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7" name="Google Shape;1517;p74"/>
          <p:cNvSpPr txBox="1">
            <a:spLocks noGrp="1"/>
          </p:cNvSpPr>
          <p:nvPr>
            <p:ph type="body" idx="20"/>
          </p:nvPr>
        </p:nvSpPr>
        <p:spPr>
          <a:xfrm>
            <a:off x="409002" y="284387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8" name="Google Shape;1518;p74"/>
          <p:cNvSpPr txBox="1">
            <a:spLocks noGrp="1"/>
          </p:cNvSpPr>
          <p:nvPr>
            <p:ph type="body" idx="21"/>
          </p:nvPr>
        </p:nvSpPr>
        <p:spPr>
          <a:xfrm>
            <a:off x="401192" y="3540747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19" name="Google Shape;1519;p74"/>
          <p:cNvSpPr txBox="1">
            <a:spLocks noGrp="1"/>
          </p:cNvSpPr>
          <p:nvPr>
            <p:ph type="body" idx="22"/>
          </p:nvPr>
        </p:nvSpPr>
        <p:spPr>
          <a:xfrm>
            <a:off x="401192" y="4237617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20" name="Google Shape;1520;p74"/>
          <p:cNvSpPr>
            <a:spLocks noGrp="1"/>
          </p:cNvSpPr>
          <p:nvPr>
            <p:ph type="body" idx="23"/>
          </p:nvPr>
        </p:nvSpPr>
        <p:spPr>
          <a:xfrm>
            <a:off x="1865376" y="3581099"/>
            <a:ext cx="1225296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21" name="Google Shape;1521;p74"/>
          <p:cNvSpPr>
            <a:spLocks noGrp="1"/>
          </p:cNvSpPr>
          <p:nvPr>
            <p:ph type="body" idx="24"/>
          </p:nvPr>
        </p:nvSpPr>
        <p:spPr>
          <a:xfrm>
            <a:off x="3090672" y="3624716"/>
            <a:ext cx="6519672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22" name="Google Shape;1522;p74"/>
          <p:cNvSpPr txBox="1">
            <a:spLocks noGrp="1"/>
          </p:cNvSpPr>
          <p:nvPr>
            <p:ph type="body" idx="25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523" name="Google Shape;1523;p7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24" name="Google Shape;1524;p7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5" name="Google Shape;1525;p7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6" name="Google Shape;1526;p7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7" name="Google Shape;1527;p7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8" name="Google Shape;1528;p7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shbone 6 causes">
  <p:cSld name="fishbone 6 causes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7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31" name="Google Shape;1531;p7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7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3" name="Google Shape;1533;p7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4" name="Google Shape;1534;p7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5" name="Google Shape;1535;p75"/>
          <p:cNvSpPr txBox="1">
            <a:spLocks noGrp="1"/>
          </p:cNvSpPr>
          <p:nvPr>
            <p:ph type="body" idx="1"/>
          </p:nvPr>
        </p:nvSpPr>
        <p:spPr>
          <a:xfrm>
            <a:off x="6703908" y="423938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36" name="Google Shape;1536;p75"/>
          <p:cNvSpPr txBox="1">
            <a:spLocks noGrp="1"/>
          </p:cNvSpPr>
          <p:nvPr>
            <p:ph type="body" idx="2"/>
          </p:nvPr>
        </p:nvSpPr>
        <p:spPr>
          <a:xfrm>
            <a:off x="6127139" y="4915846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37" name="Google Shape;1537;p75"/>
          <p:cNvSpPr txBox="1">
            <a:spLocks noGrp="1"/>
          </p:cNvSpPr>
          <p:nvPr>
            <p:ph type="body" idx="3"/>
          </p:nvPr>
        </p:nvSpPr>
        <p:spPr>
          <a:xfrm>
            <a:off x="5550371" y="559230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38" name="Google Shape;1538;p75"/>
          <p:cNvSpPr txBox="1">
            <a:spLocks noGrp="1"/>
          </p:cNvSpPr>
          <p:nvPr>
            <p:ph type="body" idx="4"/>
          </p:nvPr>
        </p:nvSpPr>
        <p:spPr>
          <a:xfrm>
            <a:off x="3878672" y="423938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39" name="Google Shape;1539;p75"/>
          <p:cNvSpPr txBox="1">
            <a:spLocks noGrp="1"/>
          </p:cNvSpPr>
          <p:nvPr>
            <p:ph type="body" idx="5"/>
          </p:nvPr>
        </p:nvSpPr>
        <p:spPr>
          <a:xfrm>
            <a:off x="3301903" y="4915846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0" name="Google Shape;1540;p75"/>
          <p:cNvSpPr txBox="1">
            <a:spLocks noGrp="1"/>
          </p:cNvSpPr>
          <p:nvPr>
            <p:ph type="body" idx="6"/>
          </p:nvPr>
        </p:nvSpPr>
        <p:spPr>
          <a:xfrm>
            <a:off x="2725135" y="559230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1" name="Google Shape;1541;p75"/>
          <p:cNvSpPr>
            <a:spLocks noGrp="1"/>
          </p:cNvSpPr>
          <p:nvPr>
            <p:ph type="body" idx="7"/>
          </p:nvPr>
        </p:nvSpPr>
        <p:spPr>
          <a:xfrm rot="-2700000">
            <a:off x="3692425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2" name="Google Shape;1542;p75"/>
          <p:cNvSpPr>
            <a:spLocks noGrp="1"/>
          </p:cNvSpPr>
          <p:nvPr>
            <p:ph type="body" idx="8"/>
          </p:nvPr>
        </p:nvSpPr>
        <p:spPr>
          <a:xfrm rot="-2700000">
            <a:off x="6589071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3" name="Google Shape;1543;p75"/>
          <p:cNvSpPr>
            <a:spLocks noGrp="1"/>
          </p:cNvSpPr>
          <p:nvPr>
            <p:ph type="body" idx="9"/>
          </p:nvPr>
        </p:nvSpPr>
        <p:spPr>
          <a:xfrm rot="2700000">
            <a:off x="6589071" y="2292301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75"/>
          <p:cNvSpPr>
            <a:spLocks noGrp="1"/>
          </p:cNvSpPr>
          <p:nvPr>
            <p:ph type="body" idx="13"/>
          </p:nvPr>
        </p:nvSpPr>
        <p:spPr>
          <a:xfrm rot="2700000">
            <a:off x="3692425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5" name="Google Shape;1545;p75"/>
          <p:cNvSpPr txBox="1">
            <a:spLocks noGrp="1"/>
          </p:cNvSpPr>
          <p:nvPr>
            <p:ph type="body" idx="14"/>
          </p:nvPr>
        </p:nvSpPr>
        <p:spPr>
          <a:xfrm>
            <a:off x="2725135" y="1484665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6" name="Google Shape;1546;p75"/>
          <p:cNvSpPr txBox="1">
            <a:spLocks noGrp="1"/>
          </p:cNvSpPr>
          <p:nvPr>
            <p:ph type="body" idx="15"/>
          </p:nvPr>
        </p:nvSpPr>
        <p:spPr>
          <a:xfrm>
            <a:off x="3301903" y="216112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7" name="Google Shape;1547;p75"/>
          <p:cNvSpPr txBox="1">
            <a:spLocks noGrp="1"/>
          </p:cNvSpPr>
          <p:nvPr>
            <p:ph type="body" idx="16"/>
          </p:nvPr>
        </p:nvSpPr>
        <p:spPr>
          <a:xfrm>
            <a:off x="3878672" y="283759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8" name="Google Shape;1548;p75"/>
          <p:cNvSpPr txBox="1">
            <a:spLocks noGrp="1"/>
          </p:cNvSpPr>
          <p:nvPr>
            <p:ph type="body" idx="17"/>
          </p:nvPr>
        </p:nvSpPr>
        <p:spPr>
          <a:xfrm>
            <a:off x="5550371" y="1496710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49" name="Google Shape;1549;p75"/>
          <p:cNvSpPr txBox="1">
            <a:spLocks noGrp="1"/>
          </p:cNvSpPr>
          <p:nvPr>
            <p:ph type="body" idx="18"/>
          </p:nvPr>
        </p:nvSpPr>
        <p:spPr>
          <a:xfrm>
            <a:off x="6127139" y="2173174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0" name="Google Shape;1550;p75"/>
          <p:cNvSpPr txBox="1">
            <a:spLocks noGrp="1"/>
          </p:cNvSpPr>
          <p:nvPr>
            <p:ph type="body" idx="19"/>
          </p:nvPr>
        </p:nvSpPr>
        <p:spPr>
          <a:xfrm>
            <a:off x="6703908" y="2849637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1" name="Google Shape;1551;p75"/>
          <p:cNvSpPr txBox="1">
            <a:spLocks noGrp="1"/>
          </p:cNvSpPr>
          <p:nvPr>
            <p:ph type="body" idx="20"/>
          </p:nvPr>
        </p:nvSpPr>
        <p:spPr>
          <a:xfrm>
            <a:off x="9637781" y="3540747"/>
            <a:ext cx="2281936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75"/>
          <p:cNvSpPr txBox="1">
            <a:spLocks noGrp="1"/>
          </p:cNvSpPr>
          <p:nvPr>
            <p:ph type="body" idx="21"/>
          </p:nvPr>
        </p:nvSpPr>
        <p:spPr>
          <a:xfrm>
            <a:off x="1312517" y="423938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3" name="Google Shape;1553;p75"/>
          <p:cNvSpPr txBox="1">
            <a:spLocks noGrp="1"/>
          </p:cNvSpPr>
          <p:nvPr>
            <p:ph type="body" idx="22"/>
          </p:nvPr>
        </p:nvSpPr>
        <p:spPr>
          <a:xfrm>
            <a:off x="735748" y="4915846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4" name="Google Shape;1554;p75"/>
          <p:cNvSpPr txBox="1">
            <a:spLocks noGrp="1"/>
          </p:cNvSpPr>
          <p:nvPr>
            <p:ph type="body" idx="23"/>
          </p:nvPr>
        </p:nvSpPr>
        <p:spPr>
          <a:xfrm>
            <a:off x="158980" y="559230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5" name="Google Shape;1555;p75"/>
          <p:cNvSpPr>
            <a:spLocks noGrp="1"/>
          </p:cNvSpPr>
          <p:nvPr>
            <p:ph type="body" idx="24"/>
          </p:nvPr>
        </p:nvSpPr>
        <p:spPr>
          <a:xfrm rot="-2700000">
            <a:off x="1126270" y="4859874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6" name="Google Shape;1556;p75"/>
          <p:cNvSpPr>
            <a:spLocks noGrp="1"/>
          </p:cNvSpPr>
          <p:nvPr>
            <p:ph type="body" idx="25"/>
          </p:nvPr>
        </p:nvSpPr>
        <p:spPr>
          <a:xfrm rot="2700000">
            <a:off x="1126270" y="2292302"/>
            <a:ext cx="3026664" cy="475488"/>
          </a:xfrm>
          <a:prstGeom prst="rightArrow">
            <a:avLst>
              <a:gd name="adj1" fmla="val 60684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7" name="Google Shape;1557;p75"/>
          <p:cNvSpPr txBox="1">
            <a:spLocks noGrp="1"/>
          </p:cNvSpPr>
          <p:nvPr>
            <p:ph type="body" idx="26"/>
          </p:nvPr>
        </p:nvSpPr>
        <p:spPr>
          <a:xfrm>
            <a:off x="158980" y="1484665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8" name="Google Shape;1558;p75"/>
          <p:cNvSpPr txBox="1">
            <a:spLocks noGrp="1"/>
          </p:cNvSpPr>
          <p:nvPr>
            <p:ph type="body" idx="27"/>
          </p:nvPr>
        </p:nvSpPr>
        <p:spPr>
          <a:xfrm>
            <a:off x="735748" y="2161129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59" name="Google Shape;1559;p75"/>
          <p:cNvSpPr txBox="1">
            <a:spLocks noGrp="1"/>
          </p:cNvSpPr>
          <p:nvPr>
            <p:ph type="body" idx="28"/>
          </p:nvPr>
        </p:nvSpPr>
        <p:spPr>
          <a:xfrm>
            <a:off x="1312517" y="2837592"/>
            <a:ext cx="1164308" cy="556191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400"/>
              <a:buChar char="■"/>
              <a:defRPr sz="140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60" name="Google Shape;1560;p75"/>
          <p:cNvSpPr>
            <a:spLocks noGrp="1"/>
          </p:cNvSpPr>
          <p:nvPr>
            <p:ph type="body" idx="29"/>
          </p:nvPr>
        </p:nvSpPr>
        <p:spPr>
          <a:xfrm>
            <a:off x="1323289" y="3624716"/>
            <a:ext cx="8287056" cy="384048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561" name="Google Shape;1561;p7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62" name="Google Shape;1562;p7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3" name="Google Shape;1563;p7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4" name="Google Shape;1564;p7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5" name="Google Shape;1565;p7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6" name="Google Shape;1566;p7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1">
  <p:cSld name="table 1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7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9" name="Google Shape;1569;p7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76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7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76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3" name="Google Shape;1573;p76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4" name="Google Shape;1574;p76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5" name="Google Shape;1575;p76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6" name="Google Shape;1576;p76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7" name="Google Shape;1577;p76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8" name="Google Shape;1578;p76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79" name="Google Shape;1579;p76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0" name="Google Shape;1580;p76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1" name="Google Shape;1581;p76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2" name="Google Shape;1582;p76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3" name="Google Shape;1583;p76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4" name="Google Shape;1584;p76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5" name="Google Shape;1585;p76"/>
          <p:cNvSpPr txBox="1">
            <a:spLocks noGrp="1"/>
          </p:cNvSpPr>
          <p:nvPr>
            <p:ph type="body" idx="16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6" name="Google Shape;1586;p76"/>
          <p:cNvSpPr txBox="1">
            <a:spLocks noGrp="1"/>
          </p:cNvSpPr>
          <p:nvPr>
            <p:ph type="body" idx="17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7" name="Google Shape;1587;p76"/>
          <p:cNvSpPr txBox="1">
            <a:spLocks noGrp="1"/>
          </p:cNvSpPr>
          <p:nvPr>
            <p:ph type="body" idx="18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88" name="Google Shape;1588;p76"/>
          <p:cNvSpPr txBox="1">
            <a:spLocks noGrp="1"/>
          </p:cNvSpPr>
          <p:nvPr>
            <p:ph type="body" idx="19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589" name="Google Shape;1589;p7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590" name="Google Shape;1590;p7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1" name="Google Shape;1591;p7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2" name="Google Shape;1592;p7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3" name="Google Shape;1593;p7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4" name="Google Shape;1594;p7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2">
  <p:cSld name="table 2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7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97" name="Google Shape;1597;p7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8" name="Google Shape;1598;p77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7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0" name="Google Shape;1600;p77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1" name="Google Shape;1601;p77"/>
          <p:cNvSpPr txBox="1">
            <a:spLocks noGrp="1"/>
          </p:cNvSpPr>
          <p:nvPr>
            <p:ph type="body" idx="1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2" name="Google Shape;1602;p77"/>
          <p:cNvSpPr txBox="1">
            <a:spLocks noGrp="1"/>
          </p:cNvSpPr>
          <p:nvPr>
            <p:ph type="body" idx="2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3" name="Google Shape;1603;p77"/>
          <p:cNvSpPr txBox="1">
            <a:spLocks noGrp="1"/>
          </p:cNvSpPr>
          <p:nvPr>
            <p:ph type="body" idx="3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4" name="Google Shape;1604;p77"/>
          <p:cNvSpPr txBox="1">
            <a:spLocks noGrp="1"/>
          </p:cNvSpPr>
          <p:nvPr>
            <p:ph type="body" idx="4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5" name="Google Shape;1605;p77"/>
          <p:cNvSpPr txBox="1">
            <a:spLocks noGrp="1"/>
          </p:cNvSpPr>
          <p:nvPr>
            <p:ph type="body" idx="5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7"/>
          <p:cNvSpPr txBox="1">
            <a:spLocks noGrp="1"/>
          </p:cNvSpPr>
          <p:nvPr>
            <p:ph type="body" idx="6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7"/>
          <p:cNvSpPr txBox="1">
            <a:spLocks noGrp="1"/>
          </p:cNvSpPr>
          <p:nvPr>
            <p:ph type="body" idx="7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7"/>
          <p:cNvSpPr txBox="1">
            <a:spLocks noGrp="1"/>
          </p:cNvSpPr>
          <p:nvPr>
            <p:ph type="body" idx="8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7"/>
          <p:cNvSpPr txBox="1">
            <a:spLocks noGrp="1"/>
          </p:cNvSpPr>
          <p:nvPr>
            <p:ph type="body" idx="9"/>
          </p:nvPr>
        </p:nvSpPr>
        <p:spPr>
          <a:xfrm>
            <a:off x="6237224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0" name="Google Shape;1610;p77"/>
          <p:cNvSpPr txBox="1">
            <a:spLocks noGrp="1"/>
          </p:cNvSpPr>
          <p:nvPr>
            <p:ph type="body" idx="13"/>
          </p:nvPr>
        </p:nvSpPr>
        <p:spPr>
          <a:xfrm>
            <a:off x="6237224" y="1780295"/>
            <a:ext cx="2594864" cy="6072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1" name="Google Shape;1611;p77"/>
          <p:cNvSpPr txBox="1">
            <a:spLocks noGrp="1"/>
          </p:cNvSpPr>
          <p:nvPr>
            <p:ph type="body" idx="14"/>
          </p:nvPr>
        </p:nvSpPr>
        <p:spPr>
          <a:xfrm>
            <a:off x="6237224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2" name="Google Shape;1612;p77"/>
          <p:cNvSpPr txBox="1">
            <a:spLocks noGrp="1"/>
          </p:cNvSpPr>
          <p:nvPr>
            <p:ph type="body" idx="15"/>
          </p:nvPr>
        </p:nvSpPr>
        <p:spPr>
          <a:xfrm>
            <a:off x="6237224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3" name="Google Shape;1613;p77"/>
          <p:cNvSpPr txBox="1">
            <a:spLocks noGrp="1"/>
          </p:cNvSpPr>
          <p:nvPr>
            <p:ph type="body" idx="16"/>
          </p:nvPr>
        </p:nvSpPr>
        <p:spPr>
          <a:xfrm>
            <a:off x="2864769" y="2034398"/>
            <a:ext cx="3585150" cy="29616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4" name="Google Shape;1614;p77"/>
          <p:cNvSpPr txBox="1">
            <a:spLocks noGrp="1"/>
          </p:cNvSpPr>
          <p:nvPr>
            <p:ph type="body" idx="17"/>
          </p:nvPr>
        </p:nvSpPr>
        <p:spPr>
          <a:xfrm>
            <a:off x="2864769" y="1548551"/>
            <a:ext cx="3585150" cy="83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5" name="Google Shape;1615;p77"/>
          <p:cNvSpPr txBox="1">
            <a:spLocks noGrp="1"/>
          </p:cNvSpPr>
          <p:nvPr>
            <p:ph type="body" idx="18"/>
          </p:nvPr>
        </p:nvSpPr>
        <p:spPr>
          <a:xfrm>
            <a:off x="2864769" y="5506854"/>
            <a:ext cx="3585150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16" name="Google Shape;1616;p77"/>
          <p:cNvSpPr txBox="1">
            <a:spLocks noGrp="1"/>
          </p:cNvSpPr>
          <p:nvPr>
            <p:ph type="body" idx="19"/>
          </p:nvPr>
        </p:nvSpPr>
        <p:spPr>
          <a:xfrm>
            <a:off x="2864769" y="5129878"/>
            <a:ext cx="3585150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617" name="Google Shape;1617;p7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18" name="Google Shape;1618;p7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9" name="Google Shape;1619;p7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0" name="Google Shape;1620;p7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1" name="Google Shape;1621;p7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22" name="Google Shape;1622;p7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3">
  <p:cSld name="table 3"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78"/>
          <p:cNvSpPr txBox="1">
            <a:spLocks noGrp="1"/>
          </p:cNvSpPr>
          <p:nvPr>
            <p:ph type="body" idx="1"/>
          </p:nvPr>
        </p:nvSpPr>
        <p:spPr>
          <a:xfrm>
            <a:off x="3359912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25" name="Google Shape;1625;p78"/>
          <p:cNvSpPr txBox="1">
            <a:spLocks noGrp="1"/>
          </p:cNvSpPr>
          <p:nvPr>
            <p:ph type="body" idx="2"/>
          </p:nvPr>
        </p:nvSpPr>
        <p:spPr>
          <a:xfrm>
            <a:off x="3359912" y="1780295"/>
            <a:ext cx="2594864" cy="607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78"/>
          <p:cNvSpPr txBox="1">
            <a:spLocks noGrp="1"/>
          </p:cNvSpPr>
          <p:nvPr>
            <p:ph type="body" idx="3"/>
          </p:nvPr>
        </p:nvSpPr>
        <p:spPr>
          <a:xfrm>
            <a:off x="3359912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27" name="Google Shape;1627;p78"/>
          <p:cNvSpPr txBox="1">
            <a:spLocks noGrp="1"/>
          </p:cNvSpPr>
          <p:nvPr>
            <p:ph type="body" idx="4"/>
          </p:nvPr>
        </p:nvSpPr>
        <p:spPr>
          <a:xfrm>
            <a:off x="3359912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28" name="Google Shape;1628;p7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9" name="Google Shape;1629;p7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0" name="Google Shape;1630;p78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1" name="Google Shape;1631;p7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78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3" name="Google Shape;1633;p78"/>
          <p:cNvSpPr txBox="1">
            <a:spLocks noGrp="1"/>
          </p:cNvSpPr>
          <p:nvPr>
            <p:ph type="body" idx="5"/>
          </p:nvPr>
        </p:nvSpPr>
        <p:spPr>
          <a:xfrm>
            <a:off x="482600" y="2034398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4" name="Google Shape;1634;p78"/>
          <p:cNvSpPr txBox="1">
            <a:spLocks noGrp="1"/>
          </p:cNvSpPr>
          <p:nvPr>
            <p:ph type="body" idx="6"/>
          </p:nvPr>
        </p:nvSpPr>
        <p:spPr>
          <a:xfrm>
            <a:off x="482600" y="1780295"/>
            <a:ext cx="2594864" cy="6072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5" name="Google Shape;1635;p78"/>
          <p:cNvSpPr txBox="1">
            <a:spLocks noGrp="1"/>
          </p:cNvSpPr>
          <p:nvPr>
            <p:ph type="body" idx="7"/>
          </p:nvPr>
        </p:nvSpPr>
        <p:spPr>
          <a:xfrm>
            <a:off x="482600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6" name="Google Shape;1636;p78"/>
          <p:cNvSpPr txBox="1">
            <a:spLocks noGrp="1"/>
          </p:cNvSpPr>
          <p:nvPr>
            <p:ph type="body" idx="8"/>
          </p:nvPr>
        </p:nvSpPr>
        <p:spPr>
          <a:xfrm>
            <a:off x="482600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7" name="Google Shape;1637;p78"/>
          <p:cNvSpPr txBox="1">
            <a:spLocks noGrp="1"/>
          </p:cNvSpPr>
          <p:nvPr>
            <p:ph type="body" idx="9"/>
          </p:nvPr>
        </p:nvSpPr>
        <p:spPr>
          <a:xfrm>
            <a:off x="9114537" y="2040590"/>
            <a:ext cx="2594864" cy="257417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175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8" name="Google Shape;1638;p78"/>
          <p:cNvSpPr txBox="1">
            <a:spLocks noGrp="1"/>
          </p:cNvSpPr>
          <p:nvPr>
            <p:ph type="body" idx="13"/>
          </p:nvPr>
        </p:nvSpPr>
        <p:spPr>
          <a:xfrm>
            <a:off x="9114537" y="1780295"/>
            <a:ext cx="2594864" cy="6072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9" name="Google Shape;1639;p78"/>
          <p:cNvSpPr txBox="1">
            <a:spLocks noGrp="1"/>
          </p:cNvSpPr>
          <p:nvPr>
            <p:ph type="body" idx="14"/>
          </p:nvPr>
        </p:nvSpPr>
        <p:spPr>
          <a:xfrm>
            <a:off x="9114537" y="5161362"/>
            <a:ext cx="2594864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0" name="Google Shape;1640;p78"/>
          <p:cNvSpPr txBox="1">
            <a:spLocks noGrp="1"/>
          </p:cNvSpPr>
          <p:nvPr>
            <p:ph type="body" idx="15"/>
          </p:nvPr>
        </p:nvSpPr>
        <p:spPr>
          <a:xfrm>
            <a:off x="9114537" y="4784386"/>
            <a:ext cx="2594864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1" name="Google Shape;1641;p78"/>
          <p:cNvSpPr txBox="1">
            <a:spLocks noGrp="1"/>
          </p:cNvSpPr>
          <p:nvPr>
            <p:ph type="body" idx="16"/>
          </p:nvPr>
        </p:nvSpPr>
        <p:spPr>
          <a:xfrm>
            <a:off x="5742081" y="2034398"/>
            <a:ext cx="3585150" cy="29616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640075" rIns="91425" bIns="45700" anchor="t" anchorCtr="0">
            <a:no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2" name="Google Shape;1642;p78"/>
          <p:cNvSpPr txBox="1">
            <a:spLocks noGrp="1"/>
          </p:cNvSpPr>
          <p:nvPr>
            <p:ph type="body" idx="17"/>
          </p:nvPr>
        </p:nvSpPr>
        <p:spPr>
          <a:xfrm>
            <a:off x="5742081" y="1548551"/>
            <a:ext cx="3585150" cy="838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3" name="Google Shape;1643;p78"/>
          <p:cNvSpPr txBox="1">
            <a:spLocks noGrp="1"/>
          </p:cNvSpPr>
          <p:nvPr>
            <p:ph type="body" idx="18"/>
          </p:nvPr>
        </p:nvSpPr>
        <p:spPr>
          <a:xfrm>
            <a:off x="5742081" y="5506854"/>
            <a:ext cx="3585150" cy="783448"/>
          </a:xfrm>
          <a:prstGeom prst="rect">
            <a:avLst/>
          </a:prstGeom>
          <a:solidFill>
            <a:srgbClr val="C0C0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 b="1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44" name="Google Shape;1644;p78"/>
          <p:cNvSpPr txBox="1">
            <a:spLocks noGrp="1"/>
          </p:cNvSpPr>
          <p:nvPr>
            <p:ph type="body" idx="19"/>
          </p:nvPr>
        </p:nvSpPr>
        <p:spPr>
          <a:xfrm>
            <a:off x="5742081" y="5129878"/>
            <a:ext cx="3585150" cy="387470"/>
          </a:xfrm>
          <a:prstGeom prst="rect">
            <a:avLst/>
          </a:prstGeom>
          <a:solidFill>
            <a:srgbClr val="E3E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645" name="Google Shape;1645;p7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646" name="Google Shape;1646;p7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7" name="Google Shape;1647;p7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8" name="Google Shape;1648;p7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9" name="Google Shape;1649;p7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0" name="Google Shape;1650;p7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4">
  <p:cSld name="table 4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79"/>
          <p:cNvSpPr/>
          <p:nvPr/>
        </p:nvSpPr>
        <p:spPr>
          <a:xfrm>
            <a:off x="482600" y="1773746"/>
            <a:ext cx="3242056" cy="4255070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3" name="Google Shape;1653;p79"/>
          <p:cNvSpPr/>
          <p:nvPr/>
        </p:nvSpPr>
        <p:spPr>
          <a:xfrm>
            <a:off x="4474972" y="1773746"/>
            <a:ext cx="3242056" cy="4255070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4" name="Google Shape;1654;p79"/>
          <p:cNvSpPr/>
          <p:nvPr/>
        </p:nvSpPr>
        <p:spPr>
          <a:xfrm>
            <a:off x="8467344" y="1773746"/>
            <a:ext cx="3242056" cy="4255070"/>
          </a:xfrm>
          <a:prstGeom prst="rect">
            <a:avLst/>
          </a:prstGeom>
          <a:solidFill>
            <a:schemeClr val="lt1"/>
          </a:solidFill>
          <a:ln w="349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5" name="Google Shape;1655;p7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6" name="Google Shape;1656;p7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7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8" name="Google Shape;1658;p7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7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0" name="Google Shape;1660;p79"/>
          <p:cNvSpPr txBox="1">
            <a:spLocks noGrp="1"/>
          </p:cNvSpPr>
          <p:nvPr>
            <p:ph type="body" idx="1"/>
          </p:nvPr>
        </p:nvSpPr>
        <p:spPr>
          <a:xfrm>
            <a:off x="482600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1" name="Google Shape;1661;p79"/>
          <p:cNvSpPr txBox="1">
            <a:spLocks noGrp="1"/>
          </p:cNvSpPr>
          <p:nvPr>
            <p:ph type="body" idx="2"/>
          </p:nvPr>
        </p:nvSpPr>
        <p:spPr>
          <a:xfrm>
            <a:off x="482600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2" name="Google Shape;1662;p79"/>
          <p:cNvSpPr txBox="1">
            <a:spLocks noGrp="1"/>
          </p:cNvSpPr>
          <p:nvPr>
            <p:ph type="body" idx="3"/>
          </p:nvPr>
        </p:nvSpPr>
        <p:spPr>
          <a:xfrm>
            <a:off x="482600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3" name="Google Shape;1663;p79"/>
          <p:cNvSpPr txBox="1">
            <a:spLocks noGrp="1"/>
          </p:cNvSpPr>
          <p:nvPr>
            <p:ph type="body" idx="4"/>
          </p:nvPr>
        </p:nvSpPr>
        <p:spPr>
          <a:xfrm>
            <a:off x="8467345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4" name="Google Shape;1664;p79"/>
          <p:cNvSpPr txBox="1">
            <a:spLocks noGrp="1"/>
          </p:cNvSpPr>
          <p:nvPr>
            <p:ph type="body" idx="5"/>
          </p:nvPr>
        </p:nvSpPr>
        <p:spPr>
          <a:xfrm>
            <a:off x="8467345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5" name="Google Shape;1665;p79"/>
          <p:cNvSpPr txBox="1">
            <a:spLocks noGrp="1"/>
          </p:cNvSpPr>
          <p:nvPr>
            <p:ph type="body" idx="6"/>
          </p:nvPr>
        </p:nvSpPr>
        <p:spPr>
          <a:xfrm>
            <a:off x="8467345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6" name="Google Shape;1666;p79"/>
          <p:cNvSpPr txBox="1">
            <a:spLocks noGrp="1"/>
          </p:cNvSpPr>
          <p:nvPr>
            <p:ph type="body" idx="7"/>
          </p:nvPr>
        </p:nvSpPr>
        <p:spPr>
          <a:xfrm>
            <a:off x="4474972" y="1780295"/>
            <a:ext cx="3242056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7" name="Google Shape;1667;p79"/>
          <p:cNvSpPr txBox="1">
            <a:spLocks noGrp="1"/>
          </p:cNvSpPr>
          <p:nvPr>
            <p:ph type="body" idx="8"/>
          </p:nvPr>
        </p:nvSpPr>
        <p:spPr>
          <a:xfrm>
            <a:off x="4474972" y="240654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8" name="Google Shape;1668;p79"/>
          <p:cNvSpPr txBox="1">
            <a:spLocks noGrp="1"/>
          </p:cNvSpPr>
          <p:nvPr>
            <p:ph type="body" idx="9"/>
          </p:nvPr>
        </p:nvSpPr>
        <p:spPr>
          <a:xfrm>
            <a:off x="4474972" y="319213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69" name="Google Shape;1669;p79"/>
          <p:cNvSpPr txBox="1">
            <a:spLocks noGrp="1"/>
          </p:cNvSpPr>
          <p:nvPr>
            <p:ph type="body" idx="13"/>
          </p:nvPr>
        </p:nvSpPr>
        <p:spPr>
          <a:xfrm>
            <a:off x="482600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0" name="Google Shape;1670;p79"/>
          <p:cNvSpPr txBox="1">
            <a:spLocks noGrp="1"/>
          </p:cNvSpPr>
          <p:nvPr>
            <p:ph type="body" idx="14"/>
          </p:nvPr>
        </p:nvSpPr>
        <p:spPr>
          <a:xfrm>
            <a:off x="8467345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1" name="Google Shape;1671;p79"/>
          <p:cNvSpPr txBox="1">
            <a:spLocks noGrp="1"/>
          </p:cNvSpPr>
          <p:nvPr>
            <p:ph type="body" idx="15"/>
          </p:nvPr>
        </p:nvSpPr>
        <p:spPr>
          <a:xfrm>
            <a:off x="4474972" y="3588139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2" name="Google Shape;1672;p79"/>
          <p:cNvSpPr txBox="1">
            <a:spLocks noGrp="1"/>
          </p:cNvSpPr>
          <p:nvPr>
            <p:ph type="body" idx="16"/>
          </p:nvPr>
        </p:nvSpPr>
        <p:spPr>
          <a:xfrm>
            <a:off x="482600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3" name="Google Shape;1673;p79"/>
          <p:cNvSpPr txBox="1">
            <a:spLocks noGrp="1"/>
          </p:cNvSpPr>
          <p:nvPr>
            <p:ph type="body" idx="17"/>
          </p:nvPr>
        </p:nvSpPr>
        <p:spPr>
          <a:xfrm>
            <a:off x="8467345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4" name="Google Shape;1674;p79"/>
          <p:cNvSpPr txBox="1">
            <a:spLocks noGrp="1"/>
          </p:cNvSpPr>
          <p:nvPr>
            <p:ph type="body" idx="18"/>
          </p:nvPr>
        </p:nvSpPr>
        <p:spPr>
          <a:xfrm>
            <a:off x="4474972" y="3984141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5" name="Google Shape;1675;p79"/>
          <p:cNvSpPr txBox="1">
            <a:spLocks noGrp="1"/>
          </p:cNvSpPr>
          <p:nvPr>
            <p:ph type="body" idx="19"/>
          </p:nvPr>
        </p:nvSpPr>
        <p:spPr>
          <a:xfrm>
            <a:off x="482600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6" name="Google Shape;1676;p79"/>
          <p:cNvSpPr txBox="1">
            <a:spLocks noGrp="1"/>
          </p:cNvSpPr>
          <p:nvPr>
            <p:ph type="body" idx="20"/>
          </p:nvPr>
        </p:nvSpPr>
        <p:spPr>
          <a:xfrm>
            <a:off x="8467345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7" name="Google Shape;1677;p79"/>
          <p:cNvSpPr txBox="1">
            <a:spLocks noGrp="1"/>
          </p:cNvSpPr>
          <p:nvPr>
            <p:ph type="body" idx="21"/>
          </p:nvPr>
        </p:nvSpPr>
        <p:spPr>
          <a:xfrm>
            <a:off x="4474972" y="4380144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8" name="Google Shape;1678;p79"/>
          <p:cNvSpPr txBox="1">
            <a:spLocks noGrp="1"/>
          </p:cNvSpPr>
          <p:nvPr>
            <p:ph type="body" idx="22"/>
          </p:nvPr>
        </p:nvSpPr>
        <p:spPr>
          <a:xfrm>
            <a:off x="482600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79" name="Google Shape;1679;p79"/>
          <p:cNvSpPr txBox="1">
            <a:spLocks noGrp="1"/>
          </p:cNvSpPr>
          <p:nvPr>
            <p:ph type="body" idx="23"/>
          </p:nvPr>
        </p:nvSpPr>
        <p:spPr>
          <a:xfrm>
            <a:off x="8467345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80" name="Google Shape;1680;p79"/>
          <p:cNvSpPr txBox="1">
            <a:spLocks noGrp="1"/>
          </p:cNvSpPr>
          <p:nvPr>
            <p:ph type="body" idx="24"/>
          </p:nvPr>
        </p:nvSpPr>
        <p:spPr>
          <a:xfrm>
            <a:off x="4474972" y="4776146"/>
            <a:ext cx="3242056" cy="38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 b="0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681" name="Google Shape;1681;p79"/>
          <p:cNvGrpSpPr/>
          <p:nvPr/>
        </p:nvGrpSpPr>
        <p:grpSpPr>
          <a:xfrm>
            <a:off x="482600" y="3192136"/>
            <a:ext cx="3242056" cy="1584010"/>
            <a:chOff x="482600" y="3192136"/>
            <a:chExt cx="3242056" cy="1584010"/>
          </a:xfrm>
        </p:grpSpPr>
        <p:cxnSp>
          <p:nvCxnSpPr>
            <p:cNvPr id="1682" name="Google Shape;1682;p79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3" name="Google Shape;1683;p79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4" name="Google Shape;1684;p79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5" name="Google Shape;1685;p79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6" name="Google Shape;1686;p79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87" name="Google Shape;1687;p79"/>
          <p:cNvSpPr txBox="1">
            <a:spLocks noGrp="1"/>
          </p:cNvSpPr>
          <p:nvPr>
            <p:ph type="body" idx="25"/>
          </p:nvPr>
        </p:nvSpPr>
        <p:spPr>
          <a:xfrm>
            <a:off x="4474972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000"/>
              <a:buNone/>
              <a:defRPr sz="2000" b="1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88" name="Google Shape;1688;p79"/>
          <p:cNvSpPr txBox="1">
            <a:spLocks noGrp="1"/>
          </p:cNvSpPr>
          <p:nvPr>
            <p:ph type="body" idx="26"/>
          </p:nvPr>
        </p:nvSpPr>
        <p:spPr>
          <a:xfrm>
            <a:off x="482600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000"/>
              <a:buNone/>
              <a:defRPr sz="2000" b="1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89" name="Google Shape;1689;p79"/>
          <p:cNvSpPr txBox="1">
            <a:spLocks noGrp="1"/>
          </p:cNvSpPr>
          <p:nvPr>
            <p:ph type="body" idx="27"/>
          </p:nvPr>
        </p:nvSpPr>
        <p:spPr>
          <a:xfrm>
            <a:off x="8467345" y="5219609"/>
            <a:ext cx="3242056" cy="78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C4BD98"/>
              </a:buClr>
              <a:buSzPts val="2000"/>
              <a:buNone/>
              <a:defRPr sz="2000" b="1">
                <a:solidFill>
                  <a:srgbClr val="C4BD98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690" name="Google Shape;1690;p79"/>
          <p:cNvGrpSpPr/>
          <p:nvPr/>
        </p:nvGrpSpPr>
        <p:grpSpPr>
          <a:xfrm>
            <a:off x="4474972" y="3192136"/>
            <a:ext cx="3242056" cy="1584010"/>
            <a:chOff x="482600" y="3192136"/>
            <a:chExt cx="3242056" cy="1584010"/>
          </a:xfrm>
        </p:grpSpPr>
        <p:cxnSp>
          <p:nvCxnSpPr>
            <p:cNvPr id="1691" name="Google Shape;1691;p79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2" name="Google Shape;1692;p79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3" name="Google Shape;1693;p79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4" name="Google Shape;1694;p79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5" name="Google Shape;1695;p79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96" name="Google Shape;1696;p79"/>
          <p:cNvGrpSpPr/>
          <p:nvPr/>
        </p:nvGrpSpPr>
        <p:grpSpPr>
          <a:xfrm>
            <a:off x="8467344" y="3192136"/>
            <a:ext cx="3242056" cy="1584010"/>
            <a:chOff x="482600" y="3192136"/>
            <a:chExt cx="3242056" cy="1584010"/>
          </a:xfrm>
        </p:grpSpPr>
        <p:cxnSp>
          <p:nvCxnSpPr>
            <p:cNvPr id="1697" name="Google Shape;1697;p79"/>
            <p:cNvCxnSpPr/>
            <p:nvPr/>
          </p:nvCxnSpPr>
          <p:spPr>
            <a:xfrm>
              <a:off x="482600" y="477614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8" name="Google Shape;1698;p79"/>
            <p:cNvCxnSpPr/>
            <p:nvPr/>
          </p:nvCxnSpPr>
          <p:spPr>
            <a:xfrm>
              <a:off x="482600" y="3192136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9" name="Google Shape;1699;p79"/>
            <p:cNvCxnSpPr/>
            <p:nvPr/>
          </p:nvCxnSpPr>
          <p:spPr>
            <a:xfrm>
              <a:off x="482600" y="3588139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0" name="Google Shape;1700;p79"/>
            <p:cNvCxnSpPr/>
            <p:nvPr/>
          </p:nvCxnSpPr>
          <p:spPr>
            <a:xfrm>
              <a:off x="482600" y="3984141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1" name="Google Shape;1701;p79"/>
            <p:cNvCxnSpPr/>
            <p:nvPr/>
          </p:nvCxnSpPr>
          <p:spPr>
            <a:xfrm>
              <a:off x="482600" y="4380144"/>
              <a:ext cx="3242056" cy="0"/>
            </a:xfrm>
            <a:prstGeom prst="straightConnector1">
              <a:avLst/>
            </a:prstGeom>
            <a:noFill/>
            <a:ln w="9525" cap="flat" cmpd="sng">
              <a:solidFill>
                <a:srgbClr val="FBFAF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02" name="Google Shape;1702;p7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03" name="Google Shape;1703;p7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4" name="Google Shape;1704;p7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5" name="Google Shape;1705;p7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6" name="Google Shape;1706;p7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07" name="Google Shape;1707;p7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8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10" name="Google Shape;1710;p8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8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2" name="Google Shape;1712;p8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3" name="Google Shape;1713;p8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14" name="Google Shape;1714;p8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15" name="Google Shape;1715;p8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6" name="Google Shape;1716;p8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7" name="Google Shape;1717;p8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8" name="Google Shape;1718;p8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9" name="Google Shape;1719;p8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table">
  <p:cSld name="full width table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8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2" name="Google Shape;1722;p8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8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8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8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26" name="Google Shape;1726;p8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27" name="Google Shape;1727;p8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8" name="Google Shape;1728;p8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9" name="Google Shape;1729;p8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0" name="Google Shape;1730;p8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1" name="Google Shape;1731;p8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">
  <p:cSld name="map and chart"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8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4" name="Google Shape;1734;p8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82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8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7" name="Google Shape;1737;p82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8" name="Google Shape;1738;p82"/>
          <p:cNvSpPr txBox="1">
            <a:spLocks noGrp="1"/>
          </p:cNvSpPr>
          <p:nvPr>
            <p:ph type="body" idx="1"/>
          </p:nvPr>
        </p:nvSpPr>
        <p:spPr>
          <a:xfrm>
            <a:off x="482598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39" name="Google Shape;1739;p82"/>
          <p:cNvSpPr txBox="1">
            <a:spLocks noGrp="1"/>
          </p:cNvSpPr>
          <p:nvPr>
            <p:ph type="body" idx="2"/>
          </p:nvPr>
        </p:nvSpPr>
        <p:spPr>
          <a:xfrm>
            <a:off x="8467345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0" name="Google Shape;1740;p82"/>
          <p:cNvSpPr txBox="1">
            <a:spLocks noGrp="1"/>
          </p:cNvSpPr>
          <p:nvPr>
            <p:ph type="body" idx="3"/>
          </p:nvPr>
        </p:nvSpPr>
        <p:spPr>
          <a:xfrm>
            <a:off x="4472940" y="2967665"/>
            <a:ext cx="324612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1" name="Google Shape;1741;p82"/>
          <p:cNvSpPr txBox="1">
            <a:spLocks noGrp="1"/>
          </p:cNvSpPr>
          <p:nvPr>
            <p:ph type="body" idx="4"/>
          </p:nvPr>
        </p:nvSpPr>
        <p:spPr>
          <a:xfrm>
            <a:off x="482598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2" name="Google Shape;1742;p82"/>
          <p:cNvSpPr txBox="1">
            <a:spLocks noGrp="1"/>
          </p:cNvSpPr>
          <p:nvPr>
            <p:ph type="body" idx="5"/>
          </p:nvPr>
        </p:nvSpPr>
        <p:spPr>
          <a:xfrm>
            <a:off x="4472940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3" name="Google Shape;1743;p82"/>
          <p:cNvSpPr txBox="1">
            <a:spLocks noGrp="1"/>
          </p:cNvSpPr>
          <p:nvPr>
            <p:ph type="body" idx="6"/>
          </p:nvPr>
        </p:nvSpPr>
        <p:spPr>
          <a:xfrm>
            <a:off x="8467345" y="3593919"/>
            <a:ext cx="3246120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4" name="Google Shape;1744;p82"/>
          <p:cNvSpPr>
            <a:spLocks noGrp="1"/>
          </p:cNvSpPr>
          <p:nvPr>
            <p:ph type="chart" idx="7"/>
          </p:nvPr>
        </p:nvSpPr>
        <p:spPr>
          <a:xfrm>
            <a:off x="482598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45" name="Google Shape;1745;p82"/>
          <p:cNvSpPr>
            <a:spLocks noGrp="1"/>
          </p:cNvSpPr>
          <p:nvPr>
            <p:ph type="chart" idx="8"/>
          </p:nvPr>
        </p:nvSpPr>
        <p:spPr>
          <a:xfrm>
            <a:off x="4472940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46" name="Google Shape;1746;p82"/>
          <p:cNvSpPr>
            <a:spLocks noGrp="1"/>
          </p:cNvSpPr>
          <p:nvPr>
            <p:ph type="chart" idx="9"/>
          </p:nvPr>
        </p:nvSpPr>
        <p:spPr>
          <a:xfrm>
            <a:off x="8467345" y="4730711"/>
            <a:ext cx="3246120" cy="151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pSp>
        <p:nvGrpSpPr>
          <p:cNvPr id="1747" name="Google Shape;1747;p8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48" name="Google Shape;1748;p8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9" name="Google Shape;1749;p8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0" name="Google Shape;1750;p8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1" name="Google Shape;1751;p8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2" name="Google Shape;1752;p8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2">
  <p:cSld name="map and chart 2"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8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55" name="Google Shape;1755;p8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6" name="Google Shape;1756;p83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8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8" name="Google Shape;1758;p83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9" name="Google Shape;1759;p83"/>
          <p:cNvSpPr txBox="1">
            <a:spLocks noGrp="1"/>
          </p:cNvSpPr>
          <p:nvPr>
            <p:ph type="body" idx="1"/>
          </p:nvPr>
        </p:nvSpPr>
        <p:spPr>
          <a:xfrm>
            <a:off x="482598" y="4224965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60" name="Google Shape;1760;p83"/>
          <p:cNvSpPr txBox="1">
            <a:spLocks noGrp="1"/>
          </p:cNvSpPr>
          <p:nvPr>
            <p:ph type="body" idx="2"/>
          </p:nvPr>
        </p:nvSpPr>
        <p:spPr>
          <a:xfrm>
            <a:off x="482598" y="4851219"/>
            <a:ext cx="5613402" cy="111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61" name="Google Shape;1761;p83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62" name="Google Shape;1762;p83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763" name="Google Shape;1763;p8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64" name="Google Shape;1764;p8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5" name="Google Shape;1765;p8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6" name="Google Shape;1766;p8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7" name="Google Shape;1767;p8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8" name="Google Shape;1768;p8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and chart 3">
  <p:cSld name="map and chart 3"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8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1" name="Google Shape;1771;p8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84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8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84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5" name="Google Shape;1775;p84"/>
          <p:cNvSpPr txBox="1">
            <a:spLocks noGrp="1"/>
          </p:cNvSpPr>
          <p:nvPr>
            <p:ph type="body" idx="1"/>
          </p:nvPr>
        </p:nvSpPr>
        <p:spPr>
          <a:xfrm>
            <a:off x="482598" y="2694810"/>
            <a:ext cx="2743200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6" name="Google Shape;1776;p84"/>
          <p:cNvSpPr txBox="1">
            <a:spLocks noGrp="1"/>
          </p:cNvSpPr>
          <p:nvPr>
            <p:ph type="body" idx="2"/>
          </p:nvPr>
        </p:nvSpPr>
        <p:spPr>
          <a:xfrm>
            <a:off x="482598" y="3302053"/>
            <a:ext cx="2743200" cy="2666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7" name="Google Shape;1777;p84"/>
          <p:cNvSpPr>
            <a:spLocks noGrp="1"/>
          </p:cNvSpPr>
          <p:nvPr>
            <p:ph type="chart" idx="3"/>
          </p:nvPr>
        </p:nvSpPr>
        <p:spPr>
          <a:xfrm>
            <a:off x="6642100" y="3378201"/>
            <a:ext cx="507136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78" name="Google Shape;1778;p84"/>
          <p:cNvSpPr txBox="1">
            <a:spLocks noGrp="1"/>
          </p:cNvSpPr>
          <p:nvPr>
            <p:ph type="body" idx="4"/>
          </p:nvPr>
        </p:nvSpPr>
        <p:spPr>
          <a:xfrm>
            <a:off x="6642100" y="1668688"/>
            <a:ext cx="5067302" cy="153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779" name="Google Shape;1779;p8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80" name="Google Shape;1780;p8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1" name="Google Shape;1781;p8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2" name="Google Shape;1782;p8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3" name="Google Shape;1783;p8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4" name="Google Shape;1784;p8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4">
  <p:cSld name="map 4"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8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7" name="Google Shape;1787;p8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85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8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85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1" name="Google Shape;1791;p85"/>
          <p:cNvSpPr txBox="1">
            <a:spLocks noGrp="1"/>
          </p:cNvSpPr>
          <p:nvPr>
            <p:ph type="body" idx="1"/>
          </p:nvPr>
        </p:nvSpPr>
        <p:spPr>
          <a:xfrm>
            <a:off x="482598" y="5361758"/>
            <a:ext cx="5613402" cy="60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 cap="none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92" name="Google Shape;1792;p85"/>
          <p:cNvSpPr txBox="1">
            <a:spLocks noGrp="1"/>
          </p:cNvSpPr>
          <p:nvPr>
            <p:ph type="body" idx="2"/>
          </p:nvPr>
        </p:nvSpPr>
        <p:spPr>
          <a:xfrm>
            <a:off x="6642100" y="1668688"/>
            <a:ext cx="5067302" cy="289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1pPr>
            <a:lvl2pPr marL="914400" lvl="1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>
                <a:solidFill>
                  <a:schemeClr val="lt2"/>
                </a:solidFill>
              </a:defRPr>
            </a:lvl2pPr>
            <a:lvl3pPr marL="1371600" lvl="2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marL="1828800" lvl="3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–"/>
              <a:defRPr sz="1400"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1793" name="Google Shape;1793;p85"/>
          <p:cNvCxnSpPr/>
          <p:nvPr/>
        </p:nvCxnSpPr>
        <p:spPr>
          <a:xfrm>
            <a:off x="6642100" y="4714194"/>
            <a:ext cx="5067302" cy="0"/>
          </a:xfrm>
          <a:prstGeom prst="straightConnector1">
            <a:avLst/>
          </a:prstGeom>
          <a:noFill/>
          <a:ln w="9525" cap="flat" cmpd="sng">
            <a:solidFill>
              <a:srgbClr val="F5F3ED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94" name="Google Shape;1794;p8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795" name="Google Shape;1795;p8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6" name="Google Shape;1796;p8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7" name="Google Shape;1797;p8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8" name="Google Shape;1798;p8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9" name="Google Shape;1799;p8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oice">
  <p:cSld name="invoice"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86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2" name="Google Shape;1802;p86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86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86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5" name="Google Shape;1805;p86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6" name="Google Shape;1806;p86"/>
          <p:cNvSpPr txBox="1">
            <a:spLocks noGrp="1"/>
          </p:cNvSpPr>
          <p:nvPr>
            <p:ph type="body" idx="1"/>
          </p:nvPr>
        </p:nvSpPr>
        <p:spPr>
          <a:xfrm>
            <a:off x="482598" y="1981511"/>
            <a:ext cx="5236031" cy="189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07" name="Google Shape;1807;p86"/>
          <p:cNvSpPr txBox="1">
            <a:spLocks noGrp="1"/>
          </p:cNvSpPr>
          <p:nvPr>
            <p:ph type="body" idx="2"/>
          </p:nvPr>
        </p:nvSpPr>
        <p:spPr>
          <a:xfrm>
            <a:off x="482597" y="1630415"/>
            <a:ext cx="5236031" cy="33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08" name="Google Shape;1808;p86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09" name="Google Shape;1809;p86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0" name="Google Shape;1810;p86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1" name="Google Shape;1811;p86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2" name="Google Shape;1812;p86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3" name="Google Shape;1813;p86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left">
  <p:cSld name="content and 6 icons left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87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6" name="Google Shape;1816;p87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87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87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9" name="Google Shape;1819;p87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0" name="Google Shape;1820;p87"/>
          <p:cNvSpPr txBox="1">
            <a:spLocks noGrp="1"/>
          </p:cNvSpPr>
          <p:nvPr>
            <p:ph type="body" idx="1"/>
          </p:nvPr>
        </p:nvSpPr>
        <p:spPr>
          <a:xfrm>
            <a:off x="482598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>
                <a:solidFill>
                  <a:srgbClr val="C4BD98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1" name="Google Shape;1821;p87"/>
          <p:cNvSpPr txBox="1">
            <a:spLocks noGrp="1"/>
          </p:cNvSpPr>
          <p:nvPr>
            <p:ph type="body" idx="2"/>
          </p:nvPr>
        </p:nvSpPr>
        <p:spPr>
          <a:xfrm>
            <a:off x="48259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2" name="Google Shape;1822;p87"/>
          <p:cNvSpPr txBox="1">
            <a:spLocks noGrp="1"/>
          </p:cNvSpPr>
          <p:nvPr>
            <p:ph type="body" idx="3"/>
          </p:nvPr>
        </p:nvSpPr>
        <p:spPr>
          <a:xfrm>
            <a:off x="1718562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3" name="Google Shape;1823;p87"/>
          <p:cNvSpPr txBox="1">
            <a:spLocks noGrp="1"/>
          </p:cNvSpPr>
          <p:nvPr>
            <p:ph type="body" idx="4"/>
          </p:nvPr>
        </p:nvSpPr>
        <p:spPr>
          <a:xfrm>
            <a:off x="2954526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4" name="Google Shape;1824;p87"/>
          <p:cNvSpPr txBox="1">
            <a:spLocks noGrp="1"/>
          </p:cNvSpPr>
          <p:nvPr>
            <p:ph type="body" idx="5"/>
          </p:nvPr>
        </p:nvSpPr>
        <p:spPr>
          <a:xfrm>
            <a:off x="4190490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5" name="Google Shape;1825;p87"/>
          <p:cNvSpPr txBox="1">
            <a:spLocks noGrp="1"/>
          </p:cNvSpPr>
          <p:nvPr>
            <p:ph type="body" idx="6"/>
          </p:nvPr>
        </p:nvSpPr>
        <p:spPr>
          <a:xfrm>
            <a:off x="5426454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6" name="Google Shape;1826;p87"/>
          <p:cNvSpPr txBox="1">
            <a:spLocks noGrp="1"/>
          </p:cNvSpPr>
          <p:nvPr>
            <p:ph type="body" idx="7"/>
          </p:nvPr>
        </p:nvSpPr>
        <p:spPr>
          <a:xfrm>
            <a:off x="6662418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7" name="Google Shape;1827;p87"/>
          <p:cNvSpPr txBox="1">
            <a:spLocks noGrp="1"/>
          </p:cNvSpPr>
          <p:nvPr>
            <p:ph type="body" idx="8"/>
          </p:nvPr>
        </p:nvSpPr>
        <p:spPr>
          <a:xfrm>
            <a:off x="482598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8" name="Google Shape;1828;p87"/>
          <p:cNvSpPr txBox="1">
            <a:spLocks noGrp="1"/>
          </p:cNvSpPr>
          <p:nvPr>
            <p:ph type="body" idx="9"/>
          </p:nvPr>
        </p:nvSpPr>
        <p:spPr>
          <a:xfrm>
            <a:off x="482598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>
                <a:solidFill>
                  <a:srgbClr val="C4BD98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29" name="Google Shape;1829;p87"/>
          <p:cNvSpPr txBox="1">
            <a:spLocks noGrp="1"/>
          </p:cNvSpPr>
          <p:nvPr>
            <p:ph type="body" idx="13"/>
          </p:nvPr>
        </p:nvSpPr>
        <p:spPr>
          <a:xfrm>
            <a:off x="1718562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0" name="Google Shape;1830;p87"/>
          <p:cNvSpPr txBox="1">
            <a:spLocks noGrp="1"/>
          </p:cNvSpPr>
          <p:nvPr>
            <p:ph type="body" idx="14"/>
          </p:nvPr>
        </p:nvSpPr>
        <p:spPr>
          <a:xfrm>
            <a:off x="2954526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1" name="Google Shape;1831;p87"/>
          <p:cNvSpPr txBox="1">
            <a:spLocks noGrp="1"/>
          </p:cNvSpPr>
          <p:nvPr>
            <p:ph type="body" idx="15"/>
          </p:nvPr>
        </p:nvSpPr>
        <p:spPr>
          <a:xfrm>
            <a:off x="4190490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2" name="Google Shape;1832;p87"/>
          <p:cNvSpPr txBox="1">
            <a:spLocks noGrp="1"/>
          </p:cNvSpPr>
          <p:nvPr>
            <p:ph type="body" idx="16"/>
          </p:nvPr>
        </p:nvSpPr>
        <p:spPr>
          <a:xfrm>
            <a:off x="5426454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3" name="Google Shape;1833;p87"/>
          <p:cNvSpPr txBox="1">
            <a:spLocks noGrp="1"/>
          </p:cNvSpPr>
          <p:nvPr>
            <p:ph type="body" idx="17"/>
          </p:nvPr>
        </p:nvSpPr>
        <p:spPr>
          <a:xfrm>
            <a:off x="6662418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34" name="Google Shape;1834;p87"/>
          <p:cNvSpPr txBox="1">
            <a:spLocks noGrp="1"/>
          </p:cNvSpPr>
          <p:nvPr>
            <p:ph type="body" idx="18"/>
          </p:nvPr>
        </p:nvSpPr>
        <p:spPr>
          <a:xfrm>
            <a:off x="482598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35" name="Google Shape;1835;p87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36" name="Google Shape;1836;p87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7" name="Google Shape;1837;p87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8" name="Google Shape;1838;p87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39" name="Google Shape;1839;p87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0" name="Google Shape;1840;p87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6 icons right">
  <p:cSld name="content and 6 icons right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88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3" name="Google Shape;1843;p88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4" name="Google Shape;1844;p88"/>
          <p:cNvSpPr txBox="1">
            <a:spLocks noGrp="1"/>
          </p:cNvSpPr>
          <p:nvPr>
            <p:ph type="dt" idx="10"/>
          </p:nvPr>
        </p:nvSpPr>
        <p:spPr>
          <a:xfrm>
            <a:off x="482598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5" name="Google Shape;1845;p88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6" name="Google Shape;1846;p88"/>
          <p:cNvSpPr txBox="1">
            <a:spLocks noGrp="1"/>
          </p:cNvSpPr>
          <p:nvPr>
            <p:ph type="sldNum" idx="12"/>
          </p:nvPr>
        </p:nvSpPr>
        <p:spPr>
          <a:xfrm>
            <a:off x="8970265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7" name="Google Shape;1847;p88"/>
          <p:cNvSpPr txBox="1">
            <a:spLocks noGrp="1"/>
          </p:cNvSpPr>
          <p:nvPr>
            <p:ph type="body" idx="1"/>
          </p:nvPr>
        </p:nvSpPr>
        <p:spPr>
          <a:xfrm>
            <a:off x="4774183" y="2295143"/>
            <a:ext cx="6939282" cy="124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>
                <a:solidFill>
                  <a:srgbClr val="C4BD98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8" name="Google Shape;1848;p88"/>
          <p:cNvSpPr txBox="1">
            <a:spLocks noGrp="1"/>
          </p:cNvSpPr>
          <p:nvPr>
            <p:ph type="body" idx="2"/>
          </p:nvPr>
        </p:nvSpPr>
        <p:spPr>
          <a:xfrm>
            <a:off x="477418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49" name="Google Shape;1849;p88"/>
          <p:cNvSpPr txBox="1">
            <a:spLocks noGrp="1"/>
          </p:cNvSpPr>
          <p:nvPr>
            <p:ph type="body" idx="3"/>
          </p:nvPr>
        </p:nvSpPr>
        <p:spPr>
          <a:xfrm>
            <a:off x="6010147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0" name="Google Shape;1850;p88"/>
          <p:cNvSpPr txBox="1">
            <a:spLocks noGrp="1"/>
          </p:cNvSpPr>
          <p:nvPr>
            <p:ph type="body" idx="4"/>
          </p:nvPr>
        </p:nvSpPr>
        <p:spPr>
          <a:xfrm>
            <a:off x="7246111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1" name="Google Shape;1851;p88"/>
          <p:cNvSpPr txBox="1">
            <a:spLocks noGrp="1"/>
          </p:cNvSpPr>
          <p:nvPr>
            <p:ph type="body" idx="5"/>
          </p:nvPr>
        </p:nvSpPr>
        <p:spPr>
          <a:xfrm>
            <a:off x="8482075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2" name="Google Shape;1852;p88"/>
          <p:cNvSpPr txBox="1">
            <a:spLocks noGrp="1"/>
          </p:cNvSpPr>
          <p:nvPr>
            <p:ph type="body" idx="6"/>
          </p:nvPr>
        </p:nvSpPr>
        <p:spPr>
          <a:xfrm>
            <a:off x="9718039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3" name="Google Shape;1853;p88"/>
          <p:cNvSpPr txBox="1">
            <a:spLocks noGrp="1"/>
          </p:cNvSpPr>
          <p:nvPr>
            <p:ph type="body" idx="7"/>
          </p:nvPr>
        </p:nvSpPr>
        <p:spPr>
          <a:xfrm>
            <a:off x="10954003" y="3640616"/>
            <a:ext cx="759462" cy="7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4" name="Google Shape;1854;p88"/>
          <p:cNvSpPr txBox="1">
            <a:spLocks noGrp="1"/>
          </p:cNvSpPr>
          <p:nvPr>
            <p:ph type="body" idx="8"/>
          </p:nvPr>
        </p:nvSpPr>
        <p:spPr>
          <a:xfrm>
            <a:off x="4774183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5" name="Google Shape;1855;p88"/>
          <p:cNvSpPr txBox="1">
            <a:spLocks noGrp="1"/>
          </p:cNvSpPr>
          <p:nvPr>
            <p:ph type="body" idx="9"/>
          </p:nvPr>
        </p:nvSpPr>
        <p:spPr>
          <a:xfrm>
            <a:off x="4774183" y="4889678"/>
            <a:ext cx="6939282" cy="13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C4BD98"/>
              </a:buClr>
              <a:buSzPts val="1600"/>
              <a:buNone/>
              <a:defRPr sz="1600">
                <a:solidFill>
                  <a:srgbClr val="C4BD98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6" name="Google Shape;1856;p88"/>
          <p:cNvSpPr txBox="1">
            <a:spLocks noGrp="1"/>
          </p:cNvSpPr>
          <p:nvPr>
            <p:ph type="body" idx="13"/>
          </p:nvPr>
        </p:nvSpPr>
        <p:spPr>
          <a:xfrm>
            <a:off x="6010147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7" name="Google Shape;1857;p88"/>
          <p:cNvSpPr txBox="1">
            <a:spLocks noGrp="1"/>
          </p:cNvSpPr>
          <p:nvPr>
            <p:ph type="body" idx="14"/>
          </p:nvPr>
        </p:nvSpPr>
        <p:spPr>
          <a:xfrm>
            <a:off x="7246111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8" name="Google Shape;1858;p88"/>
          <p:cNvSpPr txBox="1">
            <a:spLocks noGrp="1"/>
          </p:cNvSpPr>
          <p:nvPr>
            <p:ph type="body" idx="15"/>
          </p:nvPr>
        </p:nvSpPr>
        <p:spPr>
          <a:xfrm>
            <a:off x="8482075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59" name="Google Shape;1859;p88"/>
          <p:cNvSpPr txBox="1">
            <a:spLocks noGrp="1"/>
          </p:cNvSpPr>
          <p:nvPr>
            <p:ph type="body" idx="16"/>
          </p:nvPr>
        </p:nvSpPr>
        <p:spPr>
          <a:xfrm>
            <a:off x="9718039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0" name="Google Shape;1860;p88"/>
          <p:cNvSpPr txBox="1">
            <a:spLocks noGrp="1"/>
          </p:cNvSpPr>
          <p:nvPr>
            <p:ph type="body" idx="17"/>
          </p:nvPr>
        </p:nvSpPr>
        <p:spPr>
          <a:xfrm>
            <a:off x="10954003" y="4419089"/>
            <a:ext cx="759462" cy="286232"/>
          </a:xfrm>
          <a:prstGeom prst="rect">
            <a:avLst/>
          </a:prstGeom>
          <a:solidFill>
            <a:srgbClr val="FBFAF8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1" name="Google Shape;1861;p88"/>
          <p:cNvSpPr txBox="1">
            <a:spLocks noGrp="1"/>
          </p:cNvSpPr>
          <p:nvPr>
            <p:ph type="body" idx="18"/>
          </p:nvPr>
        </p:nvSpPr>
        <p:spPr>
          <a:xfrm>
            <a:off x="4774183" y="1766691"/>
            <a:ext cx="6939282" cy="41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 cap="none"/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862" name="Google Shape;1862;p88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63" name="Google Shape;1863;p88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4" name="Google Shape;1864;p88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5" name="Google Shape;1865;p88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6" name="Google Shape;1866;p88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7" name="Google Shape;1867;p88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c">
  <p:cSld name="iMac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89"/>
          <p:cNvGrpSpPr/>
          <p:nvPr/>
        </p:nvGrpSpPr>
        <p:grpSpPr>
          <a:xfrm>
            <a:off x="1036776" y="1717358"/>
            <a:ext cx="5059198" cy="4416742"/>
            <a:chOff x="3742268" y="2033349"/>
            <a:chExt cx="4296282" cy="3750707"/>
          </a:xfrm>
        </p:grpSpPr>
        <p:sp>
          <p:nvSpPr>
            <p:cNvPr id="1870" name="Google Shape;1870;p89"/>
            <p:cNvSpPr/>
            <p:nvPr/>
          </p:nvSpPr>
          <p:spPr>
            <a:xfrm>
              <a:off x="5156233" y="5716335"/>
              <a:ext cx="1464334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9803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1" name="Google Shape;1871;p89"/>
            <p:cNvSpPr/>
            <p:nvPr/>
          </p:nvSpPr>
          <p:spPr>
            <a:xfrm>
              <a:off x="5148520" y="5698509"/>
              <a:ext cx="1479760" cy="677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0">
                  <a:srgbClr val="000000">
                    <a:alpha val="29803"/>
                  </a:srgbClr>
                </a:gs>
                <a:gs pos="17000">
                  <a:srgbClr val="000000">
                    <a:alpha val="29803"/>
                  </a:srgbClr>
                </a:gs>
                <a:gs pos="76000">
                  <a:srgbClr val="32373C">
                    <a:alpha val="80000"/>
                  </a:srgbClr>
                </a:gs>
                <a:gs pos="100000">
                  <a:srgbClr val="32373C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2" name="Google Shape;1872;p89"/>
            <p:cNvSpPr/>
            <p:nvPr/>
          </p:nvSpPr>
          <p:spPr>
            <a:xfrm>
              <a:off x="3742268" y="4635867"/>
              <a:ext cx="4296281" cy="4856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3" name="Google Shape;1873;p89"/>
            <p:cNvSpPr/>
            <p:nvPr/>
          </p:nvSpPr>
          <p:spPr>
            <a:xfrm>
              <a:off x="3742268" y="2033349"/>
              <a:ext cx="4296282" cy="260764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0">
                  <a:srgbClr val="32373C"/>
                </a:gs>
                <a:gs pos="6000">
                  <a:srgbClr val="32373C"/>
                </a:gs>
                <a:gs pos="62000">
                  <a:srgbClr val="000000"/>
                </a:gs>
                <a:gs pos="100000">
                  <a:srgbClr val="000000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4" name="Google Shape;1874;p89"/>
            <p:cNvSpPr/>
            <p:nvPr/>
          </p:nvSpPr>
          <p:spPr>
            <a:xfrm>
              <a:off x="5154883" y="5711236"/>
              <a:ext cx="1468712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5" name="Google Shape;1875;p89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A4A7A8"/>
                </a:gs>
                <a:gs pos="34000">
                  <a:srgbClr val="F5F8FA"/>
                </a:gs>
                <a:gs pos="66000">
                  <a:srgbClr val="A4A7A8"/>
                </a:gs>
                <a:gs pos="100000">
                  <a:srgbClr val="A4A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6" name="Google Shape;1876;p89"/>
            <p:cNvSpPr/>
            <p:nvPr/>
          </p:nvSpPr>
          <p:spPr>
            <a:xfrm>
              <a:off x="5148520" y="5119465"/>
              <a:ext cx="1480148" cy="610751"/>
            </a:xfrm>
            <a:custGeom>
              <a:avLst/>
              <a:gdLst/>
              <a:ahLst/>
              <a:cxnLst/>
              <a:rect l="l" t="t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6000">
                  <a:srgbClr val="FFFFFF">
                    <a:alpha val="0"/>
                  </a:srgbClr>
                </a:gs>
                <a:gs pos="65000">
                  <a:srgbClr val="000000">
                    <a:alpha val="29803"/>
                  </a:srgbClr>
                </a:gs>
                <a:gs pos="95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7" name="Google Shape;1877;p89"/>
            <p:cNvSpPr/>
            <p:nvPr/>
          </p:nvSpPr>
          <p:spPr>
            <a:xfrm>
              <a:off x="5148520" y="5704872"/>
              <a:ext cx="1480363" cy="45147"/>
            </a:xfrm>
            <a:custGeom>
              <a:avLst/>
              <a:gdLst/>
              <a:ahLst/>
              <a:cxnLst/>
              <a:rect l="l" t="t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13000">
                  <a:srgbClr val="F5F8FA"/>
                </a:gs>
                <a:gs pos="87000">
                  <a:srgbClr val="F5F8FA"/>
                </a:gs>
                <a:gs pos="100000">
                  <a:srgbClr val="6A6A6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8" name="Google Shape;1878;p89"/>
            <p:cNvSpPr/>
            <p:nvPr/>
          </p:nvSpPr>
          <p:spPr>
            <a:xfrm>
              <a:off x="5148520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35000">
                  <a:srgbClr val="FFFFFF">
                    <a:alpha val="0"/>
                  </a:srgbClr>
                </a:gs>
                <a:gs pos="94000">
                  <a:srgbClr val="F5F8FA"/>
                </a:gs>
                <a:gs pos="100000">
                  <a:srgbClr val="F5F8FA"/>
                </a:gs>
              </a:gsLst>
              <a:lin ang="9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9" name="Google Shape;1879;p89"/>
            <p:cNvSpPr/>
            <p:nvPr/>
          </p:nvSpPr>
          <p:spPr>
            <a:xfrm>
              <a:off x="6064811" y="5342174"/>
              <a:ext cx="563717" cy="388408"/>
            </a:xfrm>
            <a:custGeom>
              <a:avLst/>
              <a:gdLst/>
              <a:ahLst/>
              <a:cxnLst/>
              <a:rect l="l" t="t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>
              <a:gsLst>
                <a:gs pos="0">
                  <a:srgbClr val="F5F8FA"/>
                </a:gs>
                <a:gs pos="21000">
                  <a:srgbClr val="F5F8FA"/>
                </a:gs>
                <a:gs pos="78000">
                  <a:srgbClr val="EEEFF1">
                    <a:alpha val="0"/>
                  </a:srgbClr>
                </a:gs>
                <a:gs pos="100000">
                  <a:srgbClr val="EEEFF1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0" name="Google Shape;1880;p89"/>
            <p:cNvSpPr/>
            <p:nvPr/>
          </p:nvSpPr>
          <p:spPr>
            <a:xfrm>
              <a:off x="3742268" y="4642230"/>
              <a:ext cx="4296281" cy="58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1" name="Google Shape;1881;p89"/>
            <p:cNvSpPr/>
            <p:nvPr/>
          </p:nvSpPr>
          <p:spPr>
            <a:xfrm>
              <a:off x="5861191" y="2084254"/>
              <a:ext cx="55723" cy="55723"/>
            </a:xfrm>
            <a:custGeom>
              <a:avLst/>
              <a:gdLst/>
              <a:ahLst/>
              <a:cxnLst/>
              <a:rect l="l" t="t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0">
                  <a:srgbClr val="666666"/>
                </a:gs>
                <a:gs pos="28000">
                  <a:srgbClr val="666666"/>
                </a:gs>
                <a:gs pos="86000">
                  <a:srgbClr val="090909"/>
                </a:gs>
                <a:gs pos="100000">
                  <a:srgbClr val="090909"/>
                </a:gs>
              </a:gsLst>
              <a:lin ang="3558017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2" name="Google Shape;1882;p89"/>
            <p:cNvSpPr/>
            <p:nvPr/>
          </p:nvSpPr>
          <p:spPr>
            <a:xfrm>
              <a:off x="5867554" y="2090617"/>
              <a:ext cx="43907" cy="438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74747"/>
                </a:gs>
                <a:gs pos="30000">
                  <a:srgbClr val="474747"/>
                </a:gs>
                <a:gs pos="70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3" name="Google Shape;1883;p89"/>
            <p:cNvSpPr/>
            <p:nvPr/>
          </p:nvSpPr>
          <p:spPr>
            <a:xfrm>
              <a:off x="5883462" y="2106525"/>
              <a:ext cx="10795" cy="107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84" name="Google Shape;1884;p89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5" name="Google Shape;1885;p89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89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89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8" name="Google Shape;1888;p89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9" name="Google Shape;1889;p89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90" name="Google Shape;1890;p89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5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91" name="Google Shape;1891;p89"/>
          <p:cNvSpPr>
            <a:spLocks noGrp="1"/>
          </p:cNvSpPr>
          <p:nvPr>
            <p:ph type="pic" idx="3"/>
          </p:nvPr>
        </p:nvSpPr>
        <p:spPr>
          <a:xfrm>
            <a:off x="1273978" y="1965559"/>
            <a:ext cx="4581144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pSp>
        <p:nvGrpSpPr>
          <p:cNvPr id="1892" name="Google Shape;1892;p89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893" name="Google Shape;1893;p89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4" name="Google Shape;1894;p89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5" name="Google Shape;1895;p89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6" name="Google Shape;1896;p89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7" name="Google Shape;1897;p89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cBook">
  <p:cSld name="MacBook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90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0" name="Google Shape;1900;p90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p90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2" name="Google Shape;1902;p90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3" name="Google Shape;1903;p90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4" name="Google Shape;1904;p90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5" name="Google Shape;1905;p90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5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906" name="Google Shape;1906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608" y="1801199"/>
            <a:ext cx="6167436" cy="354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90"/>
          <p:cNvSpPr>
            <a:spLocks noGrp="1"/>
          </p:cNvSpPr>
          <p:nvPr>
            <p:ph type="pic" idx="3"/>
          </p:nvPr>
        </p:nvSpPr>
        <p:spPr>
          <a:xfrm>
            <a:off x="963750" y="2037929"/>
            <a:ext cx="4645152" cy="289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08" name="Google Shape;1908;p90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09" name="Google Shape;1909;p90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0" name="Google Shape;1910;p90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1" name="Google Shape;1911;p90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2" name="Google Shape;1912;p90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3" name="Google Shape;1913;p90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black">
  <p:cSld name="iPad black"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91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16" name="Google Shape;1916;p91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7" name="Google Shape;1917;p91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91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9" name="Google Shape;1919;p91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0" name="Google Shape;1920;p91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1" name="Google Shape;1921;p91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5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922" name="Google Shape;1922;p91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923" name="Google Shape;1923;p91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4" name="Google Shape;1924;p91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5" name="Google Shape;1925;p91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6" name="Google Shape;1926;p91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7" name="Google Shape;1927;p91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D1D2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8" name="Google Shape;1928;p9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38000">
                  <a:srgbClr val="292A2E"/>
                </a:gs>
                <a:gs pos="85000">
                  <a:srgbClr val="46474B"/>
                </a:gs>
                <a:gs pos="100000">
                  <a:srgbClr val="46474B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9" name="Google Shape;1929;p91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0" name="Google Shape;1930;p91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C4BD98"/>
                </a:gs>
                <a:gs pos="46000">
                  <a:srgbClr val="B9CCBA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1" name="Google Shape;1931;p91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9CCBA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2" name="Google Shape;1932;p9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3" name="Google Shape;1933;p91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4" name="Google Shape;1934;p91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35" name="Google Shape;1935;p91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36" name="Google Shape;1936;p91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37" name="Google Shape;1937;p91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8" name="Google Shape;1938;p91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9" name="Google Shape;1939;p91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0" name="Google Shape;1940;p91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1" name="Google Shape;1941;p91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le watch">
  <p:cSld name="apple watch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2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4" name="Google Shape;1944;p92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p92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92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92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8" name="Google Shape;1948;p92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49" name="Google Shape;1949;p92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5F3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50" name="Google Shape;1950;p92"/>
          <p:cNvSpPr/>
          <p:nvPr/>
        </p:nvSpPr>
        <p:spPr>
          <a:xfrm>
            <a:off x="4523145" y="2996164"/>
            <a:ext cx="177209" cy="410605"/>
          </a:xfrm>
          <a:custGeom>
            <a:avLst/>
            <a:gdLst/>
            <a:ahLst/>
            <a:cxnLst/>
            <a:rect l="l" t="t" r="r" b="b"/>
            <a:pathLst>
              <a:path w="123" h="285" extrusionOk="0">
                <a:moveTo>
                  <a:pt x="62" y="0"/>
                </a:moveTo>
                <a:lnTo>
                  <a:pt x="81" y="4"/>
                </a:lnTo>
                <a:lnTo>
                  <a:pt x="98" y="11"/>
                </a:lnTo>
                <a:lnTo>
                  <a:pt x="111" y="25"/>
                </a:lnTo>
                <a:lnTo>
                  <a:pt x="121" y="42"/>
                </a:lnTo>
                <a:lnTo>
                  <a:pt x="123" y="61"/>
                </a:lnTo>
                <a:lnTo>
                  <a:pt x="123" y="224"/>
                </a:lnTo>
                <a:lnTo>
                  <a:pt x="121" y="243"/>
                </a:lnTo>
                <a:lnTo>
                  <a:pt x="111" y="260"/>
                </a:lnTo>
                <a:lnTo>
                  <a:pt x="98" y="273"/>
                </a:lnTo>
                <a:lnTo>
                  <a:pt x="81" y="282"/>
                </a:lnTo>
                <a:lnTo>
                  <a:pt x="62" y="285"/>
                </a:lnTo>
                <a:lnTo>
                  <a:pt x="42" y="282"/>
                </a:lnTo>
                <a:lnTo>
                  <a:pt x="25" y="273"/>
                </a:lnTo>
                <a:lnTo>
                  <a:pt x="12" y="260"/>
                </a:lnTo>
                <a:lnTo>
                  <a:pt x="3" y="243"/>
                </a:lnTo>
                <a:lnTo>
                  <a:pt x="0" y="224"/>
                </a:lnTo>
                <a:lnTo>
                  <a:pt x="0" y="61"/>
                </a:lnTo>
                <a:lnTo>
                  <a:pt x="3" y="42"/>
                </a:lnTo>
                <a:lnTo>
                  <a:pt x="12" y="25"/>
                </a:lnTo>
                <a:lnTo>
                  <a:pt x="25" y="11"/>
                </a:lnTo>
                <a:lnTo>
                  <a:pt x="42" y="4"/>
                </a:lnTo>
                <a:lnTo>
                  <a:pt x="6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1" name="Google Shape;1951;p92"/>
          <p:cNvSpPr/>
          <p:nvPr/>
        </p:nvSpPr>
        <p:spPr>
          <a:xfrm>
            <a:off x="4569248" y="4203183"/>
            <a:ext cx="122461" cy="609423"/>
          </a:xfrm>
          <a:custGeom>
            <a:avLst/>
            <a:gdLst/>
            <a:ahLst/>
            <a:cxnLst/>
            <a:rect l="l" t="t" r="r" b="b"/>
            <a:pathLst>
              <a:path w="85" h="423" extrusionOk="0">
                <a:moveTo>
                  <a:pt x="42" y="0"/>
                </a:moveTo>
                <a:lnTo>
                  <a:pt x="59" y="4"/>
                </a:lnTo>
                <a:lnTo>
                  <a:pt x="72" y="13"/>
                </a:lnTo>
                <a:lnTo>
                  <a:pt x="81" y="27"/>
                </a:lnTo>
                <a:lnTo>
                  <a:pt x="85" y="44"/>
                </a:lnTo>
                <a:lnTo>
                  <a:pt x="85" y="380"/>
                </a:lnTo>
                <a:lnTo>
                  <a:pt x="81" y="397"/>
                </a:lnTo>
                <a:lnTo>
                  <a:pt x="72" y="410"/>
                </a:lnTo>
                <a:lnTo>
                  <a:pt x="59" y="419"/>
                </a:lnTo>
                <a:lnTo>
                  <a:pt x="42" y="423"/>
                </a:lnTo>
                <a:lnTo>
                  <a:pt x="26" y="419"/>
                </a:lnTo>
                <a:lnTo>
                  <a:pt x="11" y="410"/>
                </a:lnTo>
                <a:lnTo>
                  <a:pt x="2" y="397"/>
                </a:lnTo>
                <a:lnTo>
                  <a:pt x="0" y="380"/>
                </a:lnTo>
                <a:lnTo>
                  <a:pt x="0" y="44"/>
                </a:lnTo>
                <a:lnTo>
                  <a:pt x="2" y="27"/>
                </a:lnTo>
                <a:lnTo>
                  <a:pt x="11" y="13"/>
                </a:lnTo>
                <a:lnTo>
                  <a:pt x="26" y="4"/>
                </a:lnTo>
                <a:lnTo>
                  <a:pt x="42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2" name="Google Shape;1952;p92"/>
          <p:cNvSpPr/>
          <p:nvPr/>
        </p:nvSpPr>
        <p:spPr>
          <a:xfrm>
            <a:off x="1997569" y="1313407"/>
            <a:ext cx="2645155" cy="5077084"/>
          </a:xfrm>
          <a:custGeom>
            <a:avLst/>
            <a:gdLst/>
            <a:ahLst/>
            <a:cxnLst/>
            <a:rect l="l" t="t" r="r" b="b"/>
            <a:pathLst>
              <a:path w="1836" h="3524" extrusionOk="0">
                <a:moveTo>
                  <a:pt x="843" y="0"/>
                </a:moveTo>
                <a:lnTo>
                  <a:pt x="993" y="0"/>
                </a:lnTo>
                <a:lnTo>
                  <a:pt x="1141" y="5"/>
                </a:lnTo>
                <a:lnTo>
                  <a:pt x="1287" y="16"/>
                </a:lnTo>
                <a:lnTo>
                  <a:pt x="1319" y="18"/>
                </a:lnTo>
                <a:lnTo>
                  <a:pt x="1354" y="24"/>
                </a:lnTo>
                <a:lnTo>
                  <a:pt x="1385" y="31"/>
                </a:lnTo>
                <a:lnTo>
                  <a:pt x="1413" y="43"/>
                </a:lnTo>
                <a:lnTo>
                  <a:pt x="1436" y="59"/>
                </a:lnTo>
                <a:lnTo>
                  <a:pt x="1455" y="80"/>
                </a:lnTo>
                <a:lnTo>
                  <a:pt x="1469" y="103"/>
                </a:lnTo>
                <a:lnTo>
                  <a:pt x="1480" y="132"/>
                </a:lnTo>
                <a:lnTo>
                  <a:pt x="1486" y="166"/>
                </a:lnTo>
                <a:lnTo>
                  <a:pt x="1489" y="204"/>
                </a:lnTo>
                <a:lnTo>
                  <a:pt x="1489" y="221"/>
                </a:lnTo>
                <a:lnTo>
                  <a:pt x="1493" y="284"/>
                </a:lnTo>
                <a:lnTo>
                  <a:pt x="1498" y="334"/>
                </a:lnTo>
                <a:lnTo>
                  <a:pt x="1504" y="384"/>
                </a:lnTo>
                <a:lnTo>
                  <a:pt x="1515" y="432"/>
                </a:lnTo>
                <a:lnTo>
                  <a:pt x="1528" y="480"/>
                </a:lnTo>
                <a:lnTo>
                  <a:pt x="1545" y="528"/>
                </a:lnTo>
                <a:lnTo>
                  <a:pt x="1565" y="572"/>
                </a:lnTo>
                <a:lnTo>
                  <a:pt x="1590" y="614"/>
                </a:lnTo>
                <a:lnTo>
                  <a:pt x="1618" y="653"/>
                </a:lnTo>
                <a:lnTo>
                  <a:pt x="1652" y="689"/>
                </a:lnTo>
                <a:lnTo>
                  <a:pt x="1692" y="721"/>
                </a:lnTo>
                <a:lnTo>
                  <a:pt x="1697" y="725"/>
                </a:lnTo>
                <a:lnTo>
                  <a:pt x="1703" y="729"/>
                </a:lnTo>
                <a:lnTo>
                  <a:pt x="1732" y="750"/>
                </a:lnTo>
                <a:lnTo>
                  <a:pt x="1760" y="776"/>
                </a:lnTo>
                <a:lnTo>
                  <a:pt x="1785" y="805"/>
                </a:lnTo>
                <a:lnTo>
                  <a:pt x="1806" y="836"/>
                </a:lnTo>
                <a:lnTo>
                  <a:pt x="1821" y="871"/>
                </a:lnTo>
                <a:lnTo>
                  <a:pt x="1832" y="906"/>
                </a:lnTo>
                <a:lnTo>
                  <a:pt x="1836" y="943"/>
                </a:lnTo>
                <a:lnTo>
                  <a:pt x="1836" y="2546"/>
                </a:lnTo>
                <a:lnTo>
                  <a:pt x="1834" y="2568"/>
                </a:lnTo>
                <a:lnTo>
                  <a:pt x="1830" y="2589"/>
                </a:lnTo>
                <a:lnTo>
                  <a:pt x="1821" y="2630"/>
                </a:lnTo>
                <a:lnTo>
                  <a:pt x="1806" y="2669"/>
                </a:lnTo>
                <a:lnTo>
                  <a:pt x="1786" y="2705"/>
                </a:lnTo>
                <a:lnTo>
                  <a:pt x="1761" y="2739"/>
                </a:lnTo>
                <a:lnTo>
                  <a:pt x="1731" y="2769"/>
                </a:lnTo>
                <a:lnTo>
                  <a:pt x="1700" y="2796"/>
                </a:lnTo>
                <a:lnTo>
                  <a:pt x="1665" y="2821"/>
                </a:lnTo>
                <a:lnTo>
                  <a:pt x="1646" y="2835"/>
                </a:lnTo>
                <a:lnTo>
                  <a:pt x="1628" y="2850"/>
                </a:lnTo>
                <a:lnTo>
                  <a:pt x="1592" y="2896"/>
                </a:lnTo>
                <a:lnTo>
                  <a:pt x="1566" y="2941"/>
                </a:lnTo>
                <a:lnTo>
                  <a:pt x="1545" y="2987"/>
                </a:lnTo>
                <a:lnTo>
                  <a:pt x="1529" y="3033"/>
                </a:lnTo>
                <a:lnTo>
                  <a:pt x="1519" y="3079"/>
                </a:lnTo>
                <a:lnTo>
                  <a:pt x="1511" y="3125"/>
                </a:lnTo>
                <a:lnTo>
                  <a:pt x="1507" y="3168"/>
                </a:lnTo>
                <a:lnTo>
                  <a:pt x="1503" y="3211"/>
                </a:lnTo>
                <a:lnTo>
                  <a:pt x="1501" y="3253"/>
                </a:lnTo>
                <a:lnTo>
                  <a:pt x="1497" y="3294"/>
                </a:lnTo>
                <a:lnTo>
                  <a:pt x="1491" y="3332"/>
                </a:lnTo>
                <a:lnTo>
                  <a:pt x="1482" y="3367"/>
                </a:lnTo>
                <a:lnTo>
                  <a:pt x="1473" y="3392"/>
                </a:lnTo>
                <a:lnTo>
                  <a:pt x="1463" y="3415"/>
                </a:lnTo>
                <a:lnTo>
                  <a:pt x="1447" y="3436"/>
                </a:lnTo>
                <a:lnTo>
                  <a:pt x="1429" y="3455"/>
                </a:lnTo>
                <a:lnTo>
                  <a:pt x="1406" y="3470"/>
                </a:lnTo>
                <a:lnTo>
                  <a:pt x="1379" y="3483"/>
                </a:lnTo>
                <a:lnTo>
                  <a:pt x="1346" y="3494"/>
                </a:lnTo>
                <a:lnTo>
                  <a:pt x="1307" y="3500"/>
                </a:lnTo>
                <a:lnTo>
                  <a:pt x="1285" y="3503"/>
                </a:lnTo>
                <a:lnTo>
                  <a:pt x="1247" y="3508"/>
                </a:lnTo>
                <a:lnTo>
                  <a:pt x="1139" y="3517"/>
                </a:lnTo>
                <a:lnTo>
                  <a:pt x="1029" y="3523"/>
                </a:lnTo>
                <a:lnTo>
                  <a:pt x="918" y="3524"/>
                </a:lnTo>
                <a:lnTo>
                  <a:pt x="807" y="3523"/>
                </a:lnTo>
                <a:lnTo>
                  <a:pt x="697" y="3517"/>
                </a:lnTo>
                <a:lnTo>
                  <a:pt x="589" y="3508"/>
                </a:lnTo>
                <a:lnTo>
                  <a:pt x="551" y="3503"/>
                </a:lnTo>
                <a:lnTo>
                  <a:pt x="529" y="3500"/>
                </a:lnTo>
                <a:lnTo>
                  <a:pt x="490" y="3494"/>
                </a:lnTo>
                <a:lnTo>
                  <a:pt x="457" y="3483"/>
                </a:lnTo>
                <a:lnTo>
                  <a:pt x="430" y="3470"/>
                </a:lnTo>
                <a:lnTo>
                  <a:pt x="407" y="3455"/>
                </a:lnTo>
                <a:lnTo>
                  <a:pt x="389" y="3436"/>
                </a:lnTo>
                <a:lnTo>
                  <a:pt x="373" y="3415"/>
                </a:lnTo>
                <a:lnTo>
                  <a:pt x="363" y="3392"/>
                </a:lnTo>
                <a:lnTo>
                  <a:pt x="354" y="3367"/>
                </a:lnTo>
                <a:lnTo>
                  <a:pt x="345" y="3332"/>
                </a:lnTo>
                <a:lnTo>
                  <a:pt x="339" y="3294"/>
                </a:lnTo>
                <a:lnTo>
                  <a:pt x="335" y="3253"/>
                </a:lnTo>
                <a:lnTo>
                  <a:pt x="333" y="3211"/>
                </a:lnTo>
                <a:lnTo>
                  <a:pt x="329" y="3168"/>
                </a:lnTo>
                <a:lnTo>
                  <a:pt x="325" y="3125"/>
                </a:lnTo>
                <a:lnTo>
                  <a:pt x="317" y="3079"/>
                </a:lnTo>
                <a:lnTo>
                  <a:pt x="307" y="3033"/>
                </a:lnTo>
                <a:lnTo>
                  <a:pt x="291" y="2987"/>
                </a:lnTo>
                <a:lnTo>
                  <a:pt x="270" y="2941"/>
                </a:lnTo>
                <a:lnTo>
                  <a:pt x="244" y="2896"/>
                </a:lnTo>
                <a:lnTo>
                  <a:pt x="208" y="2850"/>
                </a:lnTo>
                <a:lnTo>
                  <a:pt x="190" y="2835"/>
                </a:lnTo>
                <a:lnTo>
                  <a:pt x="171" y="2821"/>
                </a:lnTo>
                <a:lnTo>
                  <a:pt x="142" y="2800"/>
                </a:lnTo>
                <a:lnTo>
                  <a:pt x="113" y="2774"/>
                </a:lnTo>
                <a:lnTo>
                  <a:pt x="87" y="2744"/>
                </a:lnTo>
                <a:lnTo>
                  <a:pt x="66" y="2724"/>
                </a:lnTo>
                <a:lnTo>
                  <a:pt x="47" y="2701"/>
                </a:lnTo>
                <a:lnTo>
                  <a:pt x="34" y="2676"/>
                </a:lnTo>
                <a:lnTo>
                  <a:pt x="23" y="2648"/>
                </a:lnTo>
                <a:lnTo>
                  <a:pt x="13" y="2619"/>
                </a:lnTo>
                <a:lnTo>
                  <a:pt x="6" y="2589"/>
                </a:lnTo>
                <a:lnTo>
                  <a:pt x="2" y="2568"/>
                </a:lnTo>
                <a:lnTo>
                  <a:pt x="0" y="2546"/>
                </a:lnTo>
                <a:lnTo>
                  <a:pt x="0" y="943"/>
                </a:lnTo>
                <a:lnTo>
                  <a:pt x="4" y="906"/>
                </a:lnTo>
                <a:lnTo>
                  <a:pt x="15" y="871"/>
                </a:lnTo>
                <a:lnTo>
                  <a:pt x="30" y="836"/>
                </a:lnTo>
                <a:lnTo>
                  <a:pt x="51" y="805"/>
                </a:lnTo>
                <a:lnTo>
                  <a:pt x="76" y="776"/>
                </a:lnTo>
                <a:lnTo>
                  <a:pt x="104" y="750"/>
                </a:lnTo>
                <a:lnTo>
                  <a:pt x="133" y="729"/>
                </a:lnTo>
                <a:lnTo>
                  <a:pt x="139" y="725"/>
                </a:lnTo>
                <a:lnTo>
                  <a:pt x="144" y="721"/>
                </a:lnTo>
                <a:lnTo>
                  <a:pt x="180" y="692"/>
                </a:lnTo>
                <a:lnTo>
                  <a:pt x="210" y="662"/>
                </a:lnTo>
                <a:lnTo>
                  <a:pt x="240" y="623"/>
                </a:lnTo>
                <a:lnTo>
                  <a:pt x="266" y="581"/>
                </a:lnTo>
                <a:lnTo>
                  <a:pt x="288" y="535"/>
                </a:lnTo>
                <a:lnTo>
                  <a:pt x="305" y="487"/>
                </a:lnTo>
                <a:lnTo>
                  <a:pt x="320" y="437"/>
                </a:lnTo>
                <a:lnTo>
                  <a:pt x="330" y="386"/>
                </a:lnTo>
                <a:lnTo>
                  <a:pt x="338" y="335"/>
                </a:lnTo>
                <a:lnTo>
                  <a:pt x="343" y="284"/>
                </a:lnTo>
                <a:lnTo>
                  <a:pt x="347" y="221"/>
                </a:lnTo>
                <a:lnTo>
                  <a:pt x="347" y="204"/>
                </a:lnTo>
                <a:lnTo>
                  <a:pt x="350" y="166"/>
                </a:lnTo>
                <a:lnTo>
                  <a:pt x="356" y="132"/>
                </a:lnTo>
                <a:lnTo>
                  <a:pt x="367" y="103"/>
                </a:lnTo>
                <a:lnTo>
                  <a:pt x="381" y="80"/>
                </a:lnTo>
                <a:lnTo>
                  <a:pt x="400" y="59"/>
                </a:lnTo>
                <a:lnTo>
                  <a:pt x="423" y="43"/>
                </a:lnTo>
                <a:lnTo>
                  <a:pt x="451" y="31"/>
                </a:lnTo>
                <a:lnTo>
                  <a:pt x="482" y="24"/>
                </a:lnTo>
                <a:lnTo>
                  <a:pt x="517" y="18"/>
                </a:lnTo>
                <a:lnTo>
                  <a:pt x="549" y="16"/>
                </a:lnTo>
                <a:lnTo>
                  <a:pt x="695" y="5"/>
                </a:lnTo>
                <a:lnTo>
                  <a:pt x="843" y="0"/>
                </a:lnTo>
                <a:close/>
              </a:path>
            </a:pathLst>
          </a:custGeom>
          <a:solidFill>
            <a:srgbClr val="D0E54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3" name="Google Shape;1953;p92"/>
          <p:cNvSpPr/>
          <p:nvPr/>
        </p:nvSpPr>
        <p:spPr>
          <a:xfrm>
            <a:off x="1997569" y="2277247"/>
            <a:ext cx="2645155" cy="3149406"/>
          </a:xfrm>
          <a:custGeom>
            <a:avLst/>
            <a:gdLst/>
            <a:ahLst/>
            <a:cxnLst/>
            <a:rect l="l" t="t" r="r" b="b"/>
            <a:pathLst>
              <a:path w="1836" h="2186" extrusionOk="0">
                <a:moveTo>
                  <a:pt x="345" y="0"/>
                </a:moveTo>
                <a:lnTo>
                  <a:pt x="1498" y="0"/>
                </a:lnTo>
                <a:lnTo>
                  <a:pt x="1533" y="0"/>
                </a:lnTo>
                <a:lnTo>
                  <a:pt x="1563" y="1"/>
                </a:lnTo>
                <a:lnTo>
                  <a:pt x="1590" y="5"/>
                </a:lnTo>
                <a:lnTo>
                  <a:pt x="1614" y="10"/>
                </a:lnTo>
                <a:lnTo>
                  <a:pt x="1639" y="21"/>
                </a:lnTo>
                <a:lnTo>
                  <a:pt x="1664" y="34"/>
                </a:lnTo>
                <a:lnTo>
                  <a:pt x="1692" y="52"/>
                </a:lnTo>
                <a:lnTo>
                  <a:pt x="1697" y="56"/>
                </a:lnTo>
                <a:lnTo>
                  <a:pt x="1703" y="60"/>
                </a:lnTo>
                <a:lnTo>
                  <a:pt x="1732" y="81"/>
                </a:lnTo>
                <a:lnTo>
                  <a:pt x="1760" y="107"/>
                </a:lnTo>
                <a:lnTo>
                  <a:pt x="1785" y="136"/>
                </a:lnTo>
                <a:lnTo>
                  <a:pt x="1806" y="167"/>
                </a:lnTo>
                <a:lnTo>
                  <a:pt x="1821" y="202"/>
                </a:lnTo>
                <a:lnTo>
                  <a:pt x="1832" y="237"/>
                </a:lnTo>
                <a:lnTo>
                  <a:pt x="1836" y="274"/>
                </a:lnTo>
                <a:lnTo>
                  <a:pt x="1836" y="1877"/>
                </a:lnTo>
                <a:lnTo>
                  <a:pt x="1834" y="1899"/>
                </a:lnTo>
                <a:lnTo>
                  <a:pt x="1830" y="1920"/>
                </a:lnTo>
                <a:lnTo>
                  <a:pt x="1821" y="1961"/>
                </a:lnTo>
                <a:lnTo>
                  <a:pt x="1806" y="2000"/>
                </a:lnTo>
                <a:lnTo>
                  <a:pt x="1786" y="2036"/>
                </a:lnTo>
                <a:lnTo>
                  <a:pt x="1761" y="2070"/>
                </a:lnTo>
                <a:lnTo>
                  <a:pt x="1731" y="2100"/>
                </a:lnTo>
                <a:lnTo>
                  <a:pt x="1700" y="2127"/>
                </a:lnTo>
                <a:lnTo>
                  <a:pt x="1665" y="2152"/>
                </a:lnTo>
                <a:lnTo>
                  <a:pt x="1635" y="2168"/>
                </a:lnTo>
                <a:lnTo>
                  <a:pt x="1604" y="2178"/>
                </a:lnTo>
                <a:lnTo>
                  <a:pt x="1571" y="2183"/>
                </a:lnTo>
                <a:lnTo>
                  <a:pt x="1537" y="2186"/>
                </a:lnTo>
                <a:lnTo>
                  <a:pt x="1502" y="2186"/>
                </a:lnTo>
                <a:lnTo>
                  <a:pt x="338" y="2186"/>
                </a:lnTo>
                <a:lnTo>
                  <a:pt x="282" y="2183"/>
                </a:lnTo>
                <a:lnTo>
                  <a:pt x="231" y="2176"/>
                </a:lnTo>
                <a:lnTo>
                  <a:pt x="185" y="2163"/>
                </a:lnTo>
                <a:lnTo>
                  <a:pt x="177" y="2157"/>
                </a:lnTo>
                <a:lnTo>
                  <a:pt x="171" y="2152"/>
                </a:lnTo>
                <a:lnTo>
                  <a:pt x="136" y="2127"/>
                </a:lnTo>
                <a:lnTo>
                  <a:pt x="105" y="2100"/>
                </a:lnTo>
                <a:lnTo>
                  <a:pt x="75" y="2070"/>
                </a:lnTo>
                <a:lnTo>
                  <a:pt x="50" y="2036"/>
                </a:lnTo>
                <a:lnTo>
                  <a:pt x="30" y="2000"/>
                </a:lnTo>
                <a:lnTo>
                  <a:pt x="15" y="1961"/>
                </a:lnTo>
                <a:lnTo>
                  <a:pt x="6" y="1920"/>
                </a:lnTo>
                <a:lnTo>
                  <a:pt x="2" y="1899"/>
                </a:lnTo>
                <a:lnTo>
                  <a:pt x="0" y="1877"/>
                </a:lnTo>
                <a:lnTo>
                  <a:pt x="0" y="274"/>
                </a:lnTo>
                <a:lnTo>
                  <a:pt x="4" y="237"/>
                </a:lnTo>
                <a:lnTo>
                  <a:pt x="15" y="202"/>
                </a:lnTo>
                <a:lnTo>
                  <a:pt x="30" y="167"/>
                </a:lnTo>
                <a:lnTo>
                  <a:pt x="51" y="136"/>
                </a:lnTo>
                <a:lnTo>
                  <a:pt x="76" y="107"/>
                </a:lnTo>
                <a:lnTo>
                  <a:pt x="104" y="81"/>
                </a:lnTo>
                <a:lnTo>
                  <a:pt x="133" y="60"/>
                </a:lnTo>
                <a:lnTo>
                  <a:pt x="139" y="56"/>
                </a:lnTo>
                <a:lnTo>
                  <a:pt x="144" y="52"/>
                </a:lnTo>
                <a:lnTo>
                  <a:pt x="176" y="31"/>
                </a:lnTo>
                <a:lnTo>
                  <a:pt x="207" y="17"/>
                </a:lnTo>
                <a:lnTo>
                  <a:pt x="239" y="8"/>
                </a:lnTo>
                <a:lnTo>
                  <a:pt x="271" y="3"/>
                </a:lnTo>
                <a:lnTo>
                  <a:pt x="307" y="0"/>
                </a:lnTo>
                <a:lnTo>
                  <a:pt x="345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4" name="Google Shape;1954;p92"/>
          <p:cNvSpPr/>
          <p:nvPr/>
        </p:nvSpPr>
        <p:spPr>
          <a:xfrm>
            <a:off x="2068165" y="2344960"/>
            <a:ext cx="2503965" cy="3013978"/>
          </a:xfrm>
          <a:custGeom>
            <a:avLst/>
            <a:gdLst/>
            <a:ahLst/>
            <a:cxnLst/>
            <a:rect l="l" t="t" r="r" b="b"/>
            <a:pathLst>
              <a:path w="1738" h="2092" extrusionOk="0">
                <a:moveTo>
                  <a:pt x="296" y="0"/>
                </a:moveTo>
                <a:lnTo>
                  <a:pt x="1449" y="0"/>
                </a:lnTo>
                <a:lnTo>
                  <a:pt x="1479" y="1"/>
                </a:lnTo>
                <a:lnTo>
                  <a:pt x="1504" y="1"/>
                </a:lnTo>
                <a:lnTo>
                  <a:pt x="1527" y="4"/>
                </a:lnTo>
                <a:lnTo>
                  <a:pt x="1548" y="9"/>
                </a:lnTo>
                <a:lnTo>
                  <a:pt x="1569" y="17"/>
                </a:lnTo>
                <a:lnTo>
                  <a:pt x="1592" y="29"/>
                </a:lnTo>
                <a:lnTo>
                  <a:pt x="1615" y="45"/>
                </a:lnTo>
                <a:lnTo>
                  <a:pt x="1619" y="47"/>
                </a:lnTo>
                <a:lnTo>
                  <a:pt x="1620" y="48"/>
                </a:lnTo>
                <a:lnTo>
                  <a:pt x="1622" y="48"/>
                </a:lnTo>
                <a:lnTo>
                  <a:pt x="1628" y="54"/>
                </a:lnTo>
                <a:lnTo>
                  <a:pt x="1656" y="73"/>
                </a:lnTo>
                <a:lnTo>
                  <a:pt x="1682" y="98"/>
                </a:lnTo>
                <a:lnTo>
                  <a:pt x="1704" y="128"/>
                </a:lnTo>
                <a:lnTo>
                  <a:pt x="1723" y="160"/>
                </a:lnTo>
                <a:lnTo>
                  <a:pt x="1734" y="192"/>
                </a:lnTo>
                <a:lnTo>
                  <a:pt x="1738" y="227"/>
                </a:lnTo>
                <a:lnTo>
                  <a:pt x="1738" y="1830"/>
                </a:lnTo>
                <a:lnTo>
                  <a:pt x="1734" y="1863"/>
                </a:lnTo>
                <a:lnTo>
                  <a:pt x="1734" y="1864"/>
                </a:lnTo>
                <a:lnTo>
                  <a:pt x="1734" y="1867"/>
                </a:lnTo>
                <a:lnTo>
                  <a:pt x="1726" y="1902"/>
                </a:lnTo>
                <a:lnTo>
                  <a:pt x="1712" y="1935"/>
                </a:lnTo>
                <a:lnTo>
                  <a:pt x="1694" y="1966"/>
                </a:lnTo>
                <a:lnTo>
                  <a:pt x="1671" y="1994"/>
                </a:lnTo>
                <a:lnTo>
                  <a:pt x="1647" y="2020"/>
                </a:lnTo>
                <a:lnTo>
                  <a:pt x="1619" y="2044"/>
                </a:lnTo>
                <a:lnTo>
                  <a:pt x="1590" y="2064"/>
                </a:lnTo>
                <a:lnTo>
                  <a:pt x="1565" y="2078"/>
                </a:lnTo>
                <a:lnTo>
                  <a:pt x="1538" y="2085"/>
                </a:lnTo>
                <a:lnTo>
                  <a:pt x="1510" y="2089"/>
                </a:lnTo>
                <a:lnTo>
                  <a:pt x="1482" y="2091"/>
                </a:lnTo>
                <a:lnTo>
                  <a:pt x="1453" y="2092"/>
                </a:lnTo>
                <a:lnTo>
                  <a:pt x="289" y="2092"/>
                </a:lnTo>
                <a:lnTo>
                  <a:pt x="245" y="2089"/>
                </a:lnTo>
                <a:lnTo>
                  <a:pt x="201" y="2083"/>
                </a:lnTo>
                <a:lnTo>
                  <a:pt x="158" y="2072"/>
                </a:lnTo>
                <a:lnTo>
                  <a:pt x="148" y="2064"/>
                </a:lnTo>
                <a:lnTo>
                  <a:pt x="119" y="2044"/>
                </a:lnTo>
                <a:lnTo>
                  <a:pt x="91" y="2020"/>
                </a:lnTo>
                <a:lnTo>
                  <a:pt x="67" y="1994"/>
                </a:lnTo>
                <a:lnTo>
                  <a:pt x="44" y="1965"/>
                </a:lnTo>
                <a:lnTo>
                  <a:pt x="26" y="1934"/>
                </a:lnTo>
                <a:lnTo>
                  <a:pt x="12" y="1901"/>
                </a:lnTo>
                <a:lnTo>
                  <a:pt x="4" y="1867"/>
                </a:lnTo>
                <a:lnTo>
                  <a:pt x="4" y="1864"/>
                </a:lnTo>
                <a:lnTo>
                  <a:pt x="4" y="1863"/>
                </a:lnTo>
                <a:lnTo>
                  <a:pt x="0" y="1830"/>
                </a:lnTo>
                <a:lnTo>
                  <a:pt x="0" y="227"/>
                </a:lnTo>
                <a:lnTo>
                  <a:pt x="4" y="192"/>
                </a:lnTo>
                <a:lnTo>
                  <a:pt x="15" y="160"/>
                </a:lnTo>
                <a:lnTo>
                  <a:pt x="34" y="128"/>
                </a:lnTo>
                <a:lnTo>
                  <a:pt x="56" y="98"/>
                </a:lnTo>
                <a:lnTo>
                  <a:pt x="82" y="73"/>
                </a:lnTo>
                <a:lnTo>
                  <a:pt x="110" y="54"/>
                </a:lnTo>
                <a:lnTo>
                  <a:pt x="116" y="48"/>
                </a:lnTo>
                <a:lnTo>
                  <a:pt x="118" y="48"/>
                </a:lnTo>
                <a:lnTo>
                  <a:pt x="119" y="47"/>
                </a:lnTo>
                <a:lnTo>
                  <a:pt x="123" y="45"/>
                </a:lnTo>
                <a:lnTo>
                  <a:pt x="150" y="26"/>
                </a:lnTo>
                <a:lnTo>
                  <a:pt x="178" y="14"/>
                </a:lnTo>
                <a:lnTo>
                  <a:pt x="204" y="7"/>
                </a:lnTo>
                <a:lnTo>
                  <a:pt x="233" y="3"/>
                </a:lnTo>
                <a:lnTo>
                  <a:pt x="263" y="1"/>
                </a:lnTo>
                <a:lnTo>
                  <a:pt x="29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5" name="Google Shape;1955;p92"/>
          <p:cNvSpPr>
            <a:spLocks noGrp="1"/>
          </p:cNvSpPr>
          <p:nvPr>
            <p:ph type="pic" idx="3"/>
          </p:nvPr>
        </p:nvSpPr>
        <p:spPr>
          <a:xfrm>
            <a:off x="2144522" y="2424200"/>
            <a:ext cx="2350008" cy="2852928"/>
          </a:xfrm>
          <a:prstGeom prst="roundRect">
            <a:avLst>
              <a:gd name="adj" fmla="val 1234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56" name="Google Shape;1956;p92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57" name="Google Shape;1957;p92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8" name="Google Shape;1958;p92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9" name="Google Shape;1959;p92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0" name="Google Shape;1960;p92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1" name="Google Shape;1961;p92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ad white">
  <p:cSld name="iPad white">
    <p:bg>
      <p:bgPr>
        <a:solidFill>
          <a:schemeClr val="lt2"/>
        </a:solidFill>
        <a:effectLst/>
      </p:bgPr>
    </p:bg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93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4" name="Google Shape;1964;p93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5" name="Google Shape;1965;p93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6" name="Google Shape;1966;p93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7" name="Google Shape;1967;p93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8" name="Google Shape;1968;p93"/>
          <p:cNvSpPr txBox="1">
            <a:spLocks noGrp="1"/>
          </p:cNvSpPr>
          <p:nvPr>
            <p:ph type="body" idx="1"/>
          </p:nvPr>
        </p:nvSpPr>
        <p:spPr>
          <a:xfrm>
            <a:off x="6565901" y="2640853"/>
            <a:ext cx="5143500" cy="342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just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47464B"/>
              </a:buClr>
              <a:buSzPts val="1800"/>
              <a:buFont typeface="Arial"/>
              <a:buChar char="•"/>
              <a:defRPr sz="1800">
                <a:solidFill>
                  <a:srgbClr val="47464B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69" name="Google Shape;1969;p93"/>
          <p:cNvSpPr txBox="1">
            <a:spLocks noGrp="1"/>
          </p:cNvSpPr>
          <p:nvPr>
            <p:ph type="body" idx="2"/>
          </p:nvPr>
        </p:nvSpPr>
        <p:spPr>
          <a:xfrm>
            <a:off x="6565901" y="1701835"/>
            <a:ext cx="5143500" cy="666924"/>
          </a:xfrm>
          <a:prstGeom prst="rect">
            <a:avLst/>
          </a:prstGeom>
          <a:solidFill>
            <a:srgbClr val="F8F7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970" name="Google Shape;1970;p93"/>
          <p:cNvGrpSpPr/>
          <p:nvPr/>
        </p:nvGrpSpPr>
        <p:grpSpPr>
          <a:xfrm>
            <a:off x="1743159" y="1778377"/>
            <a:ext cx="3136689" cy="4080933"/>
            <a:chOff x="14427200" y="12090400"/>
            <a:chExt cx="15590475" cy="20283713"/>
          </a:xfrm>
        </p:grpSpPr>
        <p:sp>
          <p:nvSpPr>
            <p:cNvPr id="1971" name="Google Shape;1971;p93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2" name="Google Shape;1972;p93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3" name="Google Shape;1973;p93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0">
                  <a:srgbClr val="F8F7F2"/>
                </a:gs>
                <a:gs pos="38000">
                  <a:srgbClr val="F0F2F5"/>
                </a:gs>
                <a:gs pos="85000">
                  <a:srgbClr val="FEFEFE"/>
                </a:gs>
                <a:gs pos="100000">
                  <a:srgbClr val="FEFEFE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4" name="Google Shape;1974;p93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5" name="Google Shape;1975;p93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6" name="Google Shape;1976;p93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7" name="Google Shape;1977;p93"/>
            <p:cNvSpPr/>
            <p:nvPr/>
          </p:nvSpPr>
          <p:spPr>
            <a:xfrm>
              <a:off x="16254428" y="14061788"/>
              <a:ext cx="11950874" cy="215371"/>
            </a:xfrm>
            <a:custGeom>
              <a:avLst/>
              <a:gdLst/>
              <a:ahLst/>
              <a:cxnLst/>
              <a:rect l="l" t="t" r="r" b="b"/>
              <a:pathLst>
                <a:path w="11950874" h="215371" extrusionOk="0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8" name="Google Shape;1978;p93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0">
                  <a:srgbClr val="C4BD98"/>
                </a:gs>
                <a:gs pos="46000">
                  <a:srgbClr val="B9CCBA"/>
                </a:gs>
                <a:gs pos="90000">
                  <a:schemeClr val="lt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9" name="Google Shape;1979;p93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B9CCBA"/>
                </a:gs>
              </a:gsLst>
              <a:lin ang="20718678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0" name="Google Shape;1980;p93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  <a:gs pos="100000">
                  <a:srgbClr val="06060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1" name="Google Shape;1981;p93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2" name="Google Shape;1982;p9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83" name="Google Shape;1983;p93"/>
          <p:cNvSpPr>
            <a:spLocks noGrp="1"/>
          </p:cNvSpPr>
          <p:nvPr>
            <p:ph type="pic" idx="3"/>
          </p:nvPr>
        </p:nvSpPr>
        <p:spPr>
          <a:xfrm>
            <a:off x="2071808" y="2236803"/>
            <a:ext cx="2479390" cy="323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grpSp>
        <p:nvGrpSpPr>
          <p:cNvPr id="1984" name="Google Shape;1984;p93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85" name="Google Shape;1985;p93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6" name="Google Shape;1986;p93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7" name="Google Shape;1987;p93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8" name="Google Shape;1988;p93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9" name="Google Shape;1989;p93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black">
  <p:cSld name="big ipad black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94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992" name="Google Shape;1992;p94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3" name="Google Shape;1993;p94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4" name="Google Shape;1994;p94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5" name="Google Shape;1995;p94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6" name="Google Shape;1996;p94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97" name="Google Shape;1997;p94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98" name="Google Shape;1998;p94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9" name="Google Shape;1999;p94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0" name="Google Shape;2000;p94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1" name="Google Shape;2001;p94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2" name="Google Shape;2002;p94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3" name="Google Shape;2003;p94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4" name="Google Shape;2004;p94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5" name="Google Shape;2005;p94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1D1D2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6" name="Google Shape;2006;p94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7" name="Google Shape;2007;p94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8" name="Google Shape;2008;p94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9" name="Google Shape;2009;p94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10" name="Google Shape;2010;p94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11" name="Google Shape;2011;p94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pad white">
  <p:cSld name="big ipad white">
    <p:bg>
      <p:bgPr>
        <a:solidFill>
          <a:schemeClr val="lt2"/>
        </a:solidFill>
        <a:effectLst/>
      </p:bgPr>
    </p:bg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3" name="Google Shape;2013;p95"/>
          <p:cNvGrpSpPr/>
          <p:nvPr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2014" name="Google Shape;2014;p95"/>
            <p:cNvSpPr/>
            <p:nvPr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5" name="Google Shape;2015;p95"/>
            <p:cNvSpPr/>
            <p:nvPr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6" name="Google Shape;2016;p95"/>
            <p:cNvSpPr/>
            <p:nvPr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7" name="Google Shape;2017;p95"/>
            <p:cNvSpPr/>
            <p:nvPr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8" name="Google Shape;2018;p95"/>
            <p:cNvSpPr/>
            <p:nvPr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19" name="Google Shape;2019;p95"/>
          <p:cNvSpPr/>
          <p:nvPr/>
        </p:nvSpPr>
        <p:spPr>
          <a:xfrm>
            <a:off x="2" y="-9731"/>
            <a:ext cx="12191998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0" name="Google Shape;2020;p95"/>
          <p:cNvSpPr txBox="1"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p95"/>
          <p:cNvSpPr txBox="1">
            <a:spLocks noGrp="1"/>
          </p:cNvSpPr>
          <p:nvPr>
            <p:ph type="dt" idx="10"/>
          </p:nvPr>
        </p:nvSpPr>
        <p:spPr>
          <a:xfrm>
            <a:off x="482600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95"/>
          <p:cNvSpPr txBox="1">
            <a:spLocks noGrp="1"/>
          </p:cNvSpPr>
          <p:nvPr>
            <p:ph type="ftr" idx="11"/>
          </p:nvPr>
        </p:nvSpPr>
        <p:spPr>
          <a:xfrm>
            <a:off x="4038600" y="6466112"/>
            <a:ext cx="41148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697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95"/>
          <p:cNvSpPr txBox="1">
            <a:spLocks noGrp="1"/>
          </p:cNvSpPr>
          <p:nvPr>
            <p:ph type="sldNum" idx="12"/>
          </p:nvPr>
        </p:nvSpPr>
        <p:spPr>
          <a:xfrm>
            <a:off x="8966201" y="6466112"/>
            <a:ext cx="2743200" cy="28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57697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4" name="Google Shape;2024;p95"/>
          <p:cNvSpPr/>
          <p:nvPr/>
        </p:nvSpPr>
        <p:spPr>
          <a:xfrm>
            <a:off x="3479144" y="1425678"/>
            <a:ext cx="5233713" cy="5432322"/>
          </a:xfrm>
          <a:custGeom>
            <a:avLst/>
            <a:gdLst/>
            <a:ahLst/>
            <a:cxnLst/>
            <a:rect l="l" t="t" r="r" b="b"/>
            <a:pathLst>
              <a:path w="5233713" h="5432322" extrusionOk="0">
                <a:moveTo>
                  <a:pt x="257082" y="0"/>
                </a:moveTo>
                <a:lnTo>
                  <a:pt x="4976631" y="0"/>
                </a:lnTo>
                <a:cubicBezTo>
                  <a:pt x="5118378" y="0"/>
                  <a:pt x="5233713" y="115379"/>
                  <a:pt x="5233713" y="256922"/>
                </a:cubicBezTo>
                <a:lnTo>
                  <a:pt x="5233713" y="5432322"/>
                </a:lnTo>
                <a:lnTo>
                  <a:pt x="4685385" y="5432322"/>
                </a:lnTo>
                <a:lnTo>
                  <a:pt x="4685385" y="5304411"/>
                </a:lnTo>
                <a:cubicBezTo>
                  <a:pt x="4685385" y="3747066"/>
                  <a:pt x="4685385" y="632376"/>
                  <a:pt x="4685385" y="632376"/>
                </a:cubicBezTo>
                <a:lnTo>
                  <a:pt x="548329" y="632376"/>
                </a:lnTo>
                <a:lnTo>
                  <a:pt x="548329" y="5432322"/>
                </a:lnTo>
                <a:lnTo>
                  <a:pt x="0" y="5432322"/>
                </a:lnTo>
                <a:lnTo>
                  <a:pt x="0" y="256922"/>
                </a:lnTo>
                <a:cubicBezTo>
                  <a:pt x="0" y="115379"/>
                  <a:pt x="115336" y="0"/>
                  <a:pt x="257082" y="0"/>
                </a:cubicBez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5" name="Google Shape;2025;p95"/>
          <p:cNvSpPr/>
          <p:nvPr/>
        </p:nvSpPr>
        <p:spPr>
          <a:xfrm>
            <a:off x="3496198" y="1442732"/>
            <a:ext cx="5196771" cy="5415268"/>
          </a:xfrm>
          <a:custGeom>
            <a:avLst/>
            <a:gdLst/>
            <a:ahLst/>
            <a:cxnLst/>
            <a:rect l="l" t="t" r="r" b="b"/>
            <a:pathLst>
              <a:path w="5196771" h="5415268" extrusionOk="0">
                <a:moveTo>
                  <a:pt x="238426" y="0"/>
                </a:moveTo>
                <a:lnTo>
                  <a:pt x="4958345" y="0"/>
                </a:lnTo>
                <a:cubicBezTo>
                  <a:pt x="5089708" y="0"/>
                  <a:pt x="5196771" y="106915"/>
                  <a:pt x="5196771" y="238598"/>
                </a:cubicBezTo>
                <a:lnTo>
                  <a:pt x="5196771" y="5415268"/>
                </a:lnTo>
                <a:lnTo>
                  <a:pt x="4685274" y="5415268"/>
                </a:lnTo>
                <a:lnTo>
                  <a:pt x="4685274" y="595710"/>
                </a:lnTo>
                <a:lnTo>
                  <a:pt x="511497" y="595710"/>
                </a:lnTo>
                <a:cubicBezTo>
                  <a:pt x="511497" y="595710"/>
                  <a:pt x="511497" y="3731067"/>
                  <a:pt x="511497" y="5298746"/>
                </a:cubicBezTo>
                <a:lnTo>
                  <a:pt x="511497" y="5415268"/>
                </a:lnTo>
                <a:lnTo>
                  <a:pt x="0" y="5415268"/>
                </a:lnTo>
                <a:lnTo>
                  <a:pt x="0" y="238598"/>
                </a:lnTo>
                <a:cubicBezTo>
                  <a:pt x="0" y="106915"/>
                  <a:pt x="107063" y="0"/>
                  <a:pt x="238426" y="0"/>
                </a:cubicBezTo>
                <a:close/>
              </a:path>
            </a:pathLst>
          </a:custGeom>
          <a:solidFill>
            <a:srgbClr val="FDFD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6" name="Google Shape;2026;p95"/>
          <p:cNvSpPr/>
          <p:nvPr/>
        </p:nvSpPr>
        <p:spPr>
          <a:xfrm>
            <a:off x="3513251" y="1459786"/>
            <a:ext cx="5164406" cy="5398215"/>
          </a:xfrm>
          <a:custGeom>
            <a:avLst/>
            <a:gdLst/>
            <a:ahLst/>
            <a:cxnLst/>
            <a:rect l="l" t="t" r="r" b="b"/>
            <a:pathLst>
              <a:path w="5164406" h="5398215" extrusionOk="0">
                <a:moveTo>
                  <a:pt x="222357" y="0"/>
                </a:moveTo>
                <a:lnTo>
                  <a:pt x="4942049" y="0"/>
                </a:lnTo>
                <a:cubicBezTo>
                  <a:pt x="5064465" y="0"/>
                  <a:pt x="5164406" y="100163"/>
                  <a:pt x="5164406" y="222168"/>
                </a:cubicBezTo>
                <a:lnTo>
                  <a:pt x="5164406" y="5398215"/>
                </a:lnTo>
                <a:lnTo>
                  <a:pt x="4650596" y="5398215"/>
                </a:lnTo>
                <a:lnTo>
                  <a:pt x="4650596" y="5269727"/>
                </a:lnTo>
                <a:cubicBezTo>
                  <a:pt x="4650596" y="3712436"/>
                  <a:pt x="4650596" y="597856"/>
                  <a:pt x="4650596" y="597856"/>
                </a:cubicBezTo>
                <a:lnTo>
                  <a:pt x="513811" y="597856"/>
                </a:lnTo>
                <a:lnTo>
                  <a:pt x="513811" y="5398215"/>
                </a:lnTo>
                <a:lnTo>
                  <a:pt x="0" y="5398215"/>
                </a:lnTo>
                <a:lnTo>
                  <a:pt x="0" y="222168"/>
                </a:lnTo>
                <a:cubicBezTo>
                  <a:pt x="0" y="100163"/>
                  <a:pt x="100180" y="0"/>
                  <a:pt x="222357" y="0"/>
                </a:cubicBezTo>
                <a:close/>
              </a:path>
            </a:pathLst>
          </a:custGeom>
          <a:gradFill>
            <a:gsLst>
              <a:gs pos="0">
                <a:srgbClr val="F8F7F2"/>
              </a:gs>
              <a:gs pos="38000">
                <a:srgbClr val="F0F2F5"/>
              </a:gs>
              <a:gs pos="85000">
                <a:srgbClr val="FEFEFE"/>
              </a:gs>
              <a:gs pos="100000">
                <a:srgbClr val="FEFEFE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7" name="Google Shape;2027;p95"/>
          <p:cNvSpPr/>
          <p:nvPr/>
        </p:nvSpPr>
        <p:spPr>
          <a:xfrm>
            <a:off x="4544990" y="1425678"/>
            <a:ext cx="3207861" cy="301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9B9B9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8" name="Google Shape;2028;p95"/>
          <p:cNvSpPr/>
          <p:nvPr/>
        </p:nvSpPr>
        <p:spPr>
          <a:xfrm>
            <a:off x="4029120" y="2056658"/>
            <a:ext cx="4136977" cy="135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600"/>
                  <a:pt x="0" y="21600"/>
                </a:cubicBezTo>
                <a:close/>
              </a:path>
            </a:pathLst>
          </a:custGeom>
          <a:gradFill>
            <a:gsLst>
              <a:gs pos="0">
                <a:srgbClr val="000000"/>
              </a:gs>
              <a:gs pos="38000">
                <a:srgbClr val="292A2E"/>
              </a:gs>
              <a:gs pos="85000">
                <a:srgbClr val="46474B"/>
              </a:gs>
              <a:gs pos="100000">
                <a:srgbClr val="46474B"/>
              </a:gs>
            </a:gsLst>
            <a:lin ang="180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9" name="Google Shape;2029;p95"/>
          <p:cNvSpPr/>
          <p:nvPr/>
        </p:nvSpPr>
        <p:spPr>
          <a:xfrm>
            <a:off x="4092543" y="2087471"/>
            <a:ext cx="4011901" cy="72300"/>
          </a:xfrm>
          <a:custGeom>
            <a:avLst/>
            <a:gdLst/>
            <a:ahLst/>
            <a:cxnLst/>
            <a:rect l="l" t="t" r="r" b="b"/>
            <a:pathLst>
              <a:path w="11950874" h="215371" extrusionOk="0">
                <a:moveTo>
                  <a:pt x="0" y="122970"/>
                </a:moveTo>
                <a:lnTo>
                  <a:pt x="42687" y="122970"/>
                </a:lnTo>
                <a:lnTo>
                  <a:pt x="42687" y="215370"/>
                </a:lnTo>
                <a:lnTo>
                  <a:pt x="0" y="215370"/>
                </a:lnTo>
                <a:close/>
                <a:moveTo>
                  <a:pt x="11901472" y="98713"/>
                </a:moveTo>
                <a:lnTo>
                  <a:pt x="11901472" y="144861"/>
                </a:lnTo>
                <a:lnTo>
                  <a:pt x="11924532" y="144861"/>
                </a:lnTo>
                <a:cubicBezTo>
                  <a:pt x="11924532" y="144861"/>
                  <a:pt x="11924532" y="98713"/>
                  <a:pt x="11924532" y="98713"/>
                </a:cubicBezTo>
                <a:close/>
                <a:moveTo>
                  <a:pt x="167288" y="75541"/>
                </a:moveTo>
                <a:lnTo>
                  <a:pt x="212884" y="75541"/>
                </a:lnTo>
                <a:lnTo>
                  <a:pt x="212884" y="215370"/>
                </a:lnTo>
                <a:lnTo>
                  <a:pt x="167288" y="215370"/>
                </a:lnTo>
                <a:close/>
                <a:moveTo>
                  <a:pt x="85099" y="75541"/>
                </a:moveTo>
                <a:lnTo>
                  <a:pt x="124876" y="75541"/>
                </a:lnTo>
                <a:lnTo>
                  <a:pt x="124876" y="215371"/>
                </a:lnTo>
                <a:lnTo>
                  <a:pt x="85099" y="215371"/>
                </a:lnTo>
                <a:close/>
                <a:moveTo>
                  <a:pt x="11582912" y="47913"/>
                </a:moveTo>
                <a:cubicBezTo>
                  <a:pt x="11576550" y="47913"/>
                  <a:pt x="11571272" y="53041"/>
                  <a:pt x="11571272" y="59456"/>
                </a:cubicBezTo>
                <a:lnTo>
                  <a:pt x="11571272" y="174845"/>
                </a:lnTo>
                <a:cubicBezTo>
                  <a:pt x="11571272" y="181196"/>
                  <a:pt x="11576550" y="186356"/>
                  <a:pt x="11582912" y="186356"/>
                </a:cubicBezTo>
                <a:lnTo>
                  <a:pt x="11859876" y="186356"/>
                </a:lnTo>
                <a:cubicBezTo>
                  <a:pt x="11866236" y="186356"/>
                  <a:pt x="11871308" y="181196"/>
                  <a:pt x="11871308" y="174845"/>
                </a:cubicBezTo>
                <a:cubicBezTo>
                  <a:pt x="11871308" y="174845"/>
                  <a:pt x="11871308" y="59456"/>
                  <a:pt x="11871308" y="59456"/>
                </a:cubicBezTo>
                <a:cubicBezTo>
                  <a:pt x="11871308" y="53041"/>
                  <a:pt x="11866236" y="47913"/>
                  <a:pt x="11859876" y="47913"/>
                </a:cubicBezTo>
                <a:close/>
                <a:moveTo>
                  <a:pt x="255296" y="41048"/>
                </a:moveTo>
                <a:lnTo>
                  <a:pt x="295073" y="41048"/>
                </a:lnTo>
                <a:lnTo>
                  <a:pt x="295073" y="215371"/>
                </a:lnTo>
                <a:lnTo>
                  <a:pt x="255296" y="215371"/>
                </a:lnTo>
                <a:close/>
                <a:moveTo>
                  <a:pt x="11593170" y="22513"/>
                </a:moveTo>
                <a:lnTo>
                  <a:pt x="11870162" y="22513"/>
                </a:lnTo>
                <a:cubicBezTo>
                  <a:pt x="11889178" y="22513"/>
                  <a:pt x="11904760" y="38052"/>
                  <a:pt x="11904760" y="57146"/>
                </a:cubicBezTo>
                <a:lnTo>
                  <a:pt x="11904760" y="68634"/>
                </a:lnTo>
                <a:cubicBezTo>
                  <a:pt x="11904760" y="68634"/>
                  <a:pt x="11950874" y="68634"/>
                  <a:pt x="11950874" y="68634"/>
                </a:cubicBezTo>
                <a:lnTo>
                  <a:pt x="11950874" y="160952"/>
                </a:lnTo>
                <a:lnTo>
                  <a:pt x="11904760" y="160952"/>
                </a:lnTo>
                <a:lnTo>
                  <a:pt x="11904760" y="172534"/>
                </a:lnTo>
                <a:cubicBezTo>
                  <a:pt x="11904760" y="191594"/>
                  <a:pt x="11889178" y="207133"/>
                  <a:pt x="11870162" y="207133"/>
                </a:cubicBezTo>
                <a:lnTo>
                  <a:pt x="11593170" y="207133"/>
                </a:lnTo>
                <a:cubicBezTo>
                  <a:pt x="11574028" y="207133"/>
                  <a:pt x="11558572" y="191594"/>
                  <a:pt x="11558572" y="172534"/>
                </a:cubicBezTo>
                <a:lnTo>
                  <a:pt x="11558572" y="57146"/>
                </a:lnTo>
                <a:cubicBezTo>
                  <a:pt x="11558572" y="38052"/>
                  <a:pt x="11574028" y="22513"/>
                  <a:pt x="11593170" y="22513"/>
                </a:cubicBezTo>
                <a:close/>
                <a:moveTo>
                  <a:pt x="337485" y="0"/>
                </a:moveTo>
                <a:lnTo>
                  <a:pt x="383307" y="0"/>
                </a:lnTo>
                <a:lnTo>
                  <a:pt x="383307" y="215371"/>
                </a:lnTo>
                <a:lnTo>
                  <a:pt x="337485" y="215371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0" name="Google Shape;2030;p95"/>
          <p:cNvSpPr/>
          <p:nvPr/>
        </p:nvSpPr>
        <p:spPr>
          <a:xfrm>
            <a:off x="6020120" y="1728378"/>
            <a:ext cx="91392" cy="91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gradFill>
            <a:gsLst>
              <a:gs pos="0">
                <a:srgbClr val="464646"/>
              </a:gs>
              <a:gs pos="92000">
                <a:srgbClr val="060606"/>
              </a:gs>
              <a:gs pos="100000">
                <a:srgbClr val="060606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1" name="Google Shape;2031;p95"/>
          <p:cNvSpPr/>
          <p:nvPr/>
        </p:nvSpPr>
        <p:spPr>
          <a:xfrm>
            <a:off x="6058490" y="1766748"/>
            <a:ext cx="22469" cy="224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03"/>
                </a:moveTo>
                <a:cubicBezTo>
                  <a:pt x="21600" y="16765"/>
                  <a:pt x="16776" y="21600"/>
                  <a:pt x="10800" y="21600"/>
                </a:cubicBezTo>
                <a:cubicBezTo>
                  <a:pt x="4839" y="21600"/>
                  <a:pt x="0" y="16765"/>
                  <a:pt x="0" y="10803"/>
                </a:cubicBezTo>
                <a:cubicBezTo>
                  <a:pt x="0" y="4835"/>
                  <a:pt x="4839" y="0"/>
                  <a:pt x="10800" y="0"/>
                </a:cubicBezTo>
                <a:cubicBezTo>
                  <a:pt x="16776" y="0"/>
                  <a:pt x="21600" y="4835"/>
                  <a:pt x="21600" y="10803"/>
                </a:cubicBezTo>
                <a:close/>
              </a:path>
            </a:pathLst>
          </a:custGeom>
          <a:solidFill>
            <a:srgbClr val="557DB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2" name="Google Shape;2032;p95"/>
          <p:cNvSpPr/>
          <p:nvPr/>
        </p:nvSpPr>
        <p:spPr>
          <a:xfrm>
            <a:off x="5922062" y="1753958"/>
            <a:ext cx="44605" cy="446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798"/>
                </a:moveTo>
                <a:cubicBezTo>
                  <a:pt x="21600" y="16757"/>
                  <a:pt x="16773" y="21600"/>
                  <a:pt x="10797" y="21600"/>
                </a:cubicBezTo>
                <a:cubicBezTo>
                  <a:pt x="4795" y="21600"/>
                  <a:pt x="0" y="16757"/>
                  <a:pt x="0" y="10798"/>
                </a:cubicBezTo>
                <a:cubicBezTo>
                  <a:pt x="0" y="4826"/>
                  <a:pt x="4795" y="0"/>
                  <a:pt x="10797" y="0"/>
                </a:cubicBezTo>
                <a:cubicBezTo>
                  <a:pt x="16773" y="0"/>
                  <a:pt x="21600" y="4826"/>
                  <a:pt x="21600" y="10798"/>
                </a:cubicBezTo>
                <a:close/>
              </a:path>
            </a:pathLst>
          </a:custGeom>
          <a:solidFill>
            <a:srgbClr val="BEBFC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3" name="Google Shape;2033;p95"/>
          <p:cNvSpPr>
            <a:spLocks noGrp="1"/>
          </p:cNvSpPr>
          <p:nvPr>
            <p:ph type="pic" idx="2"/>
          </p:nvPr>
        </p:nvSpPr>
        <p:spPr>
          <a:xfrm>
            <a:off x="4027511" y="2190585"/>
            <a:ext cx="4136979" cy="46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high left">
  <p:cSld name="Section Header high left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9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6" name="Google Shape;2036;p9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7" name="Google Shape;2037;p9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8" name="Google Shape;2038;p9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39" name="Google Shape;2039;p96"/>
          <p:cNvSpPr txBox="1">
            <a:spLocks noGrp="1"/>
          </p:cNvSpPr>
          <p:nvPr>
            <p:ph type="title"/>
          </p:nvPr>
        </p:nvSpPr>
        <p:spPr>
          <a:xfrm>
            <a:off x="342900" y="42068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324D5E"/>
              </a:buClr>
              <a:buSzPts val="6000"/>
              <a:buFont typeface="Libre Franklin"/>
              <a:buNone/>
              <a:defRPr sz="6000" b="1">
                <a:solidFill>
                  <a:srgbClr val="324D5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96"/>
          <p:cNvSpPr txBox="1">
            <a:spLocks noGrp="1"/>
          </p:cNvSpPr>
          <p:nvPr>
            <p:ph type="body" idx="1"/>
          </p:nvPr>
        </p:nvSpPr>
        <p:spPr>
          <a:xfrm>
            <a:off x="342900" y="327342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left">
  <p:cSld name="Section Header bottom left"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9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3" name="Google Shape;2043;p9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4" name="Google Shape;2044;p9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5" name="Google Shape;2045;p9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46" name="Google Shape;2046;p97"/>
          <p:cNvSpPr txBox="1">
            <a:spLocks noGrp="1"/>
          </p:cNvSpPr>
          <p:nvPr>
            <p:ph type="body" idx="1"/>
          </p:nvPr>
        </p:nvSpPr>
        <p:spPr>
          <a:xfrm>
            <a:off x="342900" y="5413375"/>
            <a:ext cx="4572000" cy="9429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47" name="Google Shape;2047;p97"/>
          <p:cNvSpPr txBox="1">
            <a:spLocks noGrp="1"/>
          </p:cNvSpPr>
          <p:nvPr>
            <p:ph type="title"/>
          </p:nvPr>
        </p:nvSpPr>
        <p:spPr>
          <a:xfrm>
            <a:off x="3429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ttom right">
  <p:cSld name="Section Header bottom right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9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0" name="Google Shape;2050;p9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9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2" name="Google Shape;2052;p9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053" name="Google Shape;2053;p98"/>
          <p:cNvSpPr txBox="1">
            <a:spLocks noGrp="1"/>
          </p:cNvSpPr>
          <p:nvPr>
            <p:ph type="title"/>
          </p:nvPr>
        </p:nvSpPr>
        <p:spPr>
          <a:xfrm>
            <a:off x="7213600" y="2560638"/>
            <a:ext cx="4572000" cy="2852737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ctr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4" name="Google Shape;2054;p98"/>
          <p:cNvSpPr txBox="1">
            <a:spLocks noGrp="1"/>
          </p:cNvSpPr>
          <p:nvPr>
            <p:ph type="body" idx="1"/>
          </p:nvPr>
        </p:nvSpPr>
        <p:spPr>
          <a:xfrm>
            <a:off x="7213600" y="5413375"/>
            <a:ext cx="4572000" cy="942975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274300" tIns="91425" rIns="274300" bIns="182875" anchor="t" anchorCtr="0">
            <a:noAutofit/>
          </a:bodyPr>
          <a:lstStyle>
            <a:lvl1pPr marL="457200" lvl="0" indent="-228600" algn="ctr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8C9CA6"/>
              </a:buClr>
              <a:buSzPts val="2400"/>
              <a:buNone/>
              <a:defRPr sz="2400">
                <a:solidFill>
                  <a:srgbClr val="8C9CA6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1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Google Shape;2060;p9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336" r="18335"/>
          <a:stretch/>
        </p:blipFill>
        <p:spPr>
          <a:xfrm>
            <a:off x="0" y="3091408"/>
            <a:ext cx="2295144" cy="17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9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2918" r="22917"/>
          <a:stretch/>
        </p:blipFill>
        <p:spPr>
          <a:xfrm>
            <a:off x="2474214" y="3091408"/>
            <a:ext cx="2295144" cy="17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9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5668" r="5668"/>
          <a:stretch/>
        </p:blipFill>
        <p:spPr>
          <a:xfrm>
            <a:off x="4948428" y="3091408"/>
            <a:ext cx="2295144" cy="17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Google Shape;2063;p99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5850" r="5849"/>
          <a:stretch/>
        </p:blipFill>
        <p:spPr>
          <a:xfrm>
            <a:off x="7422642" y="3091408"/>
            <a:ext cx="2295144" cy="17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Google Shape;2064;p99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l="5820" r="5819"/>
          <a:stretch/>
        </p:blipFill>
        <p:spPr>
          <a:xfrm>
            <a:off x="9896856" y="3091408"/>
            <a:ext cx="2295144" cy="1728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99"/>
          <p:cNvSpPr txBox="1">
            <a:spLocks noGrp="1"/>
          </p:cNvSpPr>
          <p:nvPr>
            <p:ph type="ctrTitle"/>
          </p:nvPr>
        </p:nvSpPr>
        <p:spPr>
          <a:xfrm>
            <a:off x="2907959" y="1184817"/>
            <a:ext cx="9144000" cy="156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eorgia"/>
              <a:buNone/>
            </a:pPr>
            <a:r>
              <a:rPr lang="en-US" sz="2880">
                <a:latin typeface="Georgia"/>
                <a:ea typeface="Georgia"/>
                <a:cs typeface="Georgia"/>
                <a:sym typeface="Georgia"/>
              </a:rPr>
              <a:t>The Role of Parliamentarians in Addressing the Challenges of COVID-19 through Implementation of Existing International Biosecurity and Biosafety Frameworks</a:t>
            </a:r>
            <a:endParaRPr/>
          </a:p>
        </p:txBody>
      </p:sp>
      <p:pic>
        <p:nvPicPr>
          <p:cNvPr id="2066" name="Google Shape;2066;p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1276" y="402153"/>
            <a:ext cx="2358167" cy="21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p99"/>
          <p:cNvSpPr/>
          <p:nvPr/>
        </p:nvSpPr>
        <p:spPr>
          <a:xfrm>
            <a:off x="1766110" y="4910149"/>
            <a:ext cx="81307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 OF THE COMMITTEE FOR INTER-PARLIAMENTARY COOPERATION INDONESIAN HOUSE OF REPRESENTATIVES</a:t>
            </a:r>
            <a:endParaRPr sz="20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68" name="Google Shape;2068;p99"/>
          <p:cNvSpPr/>
          <p:nvPr/>
        </p:nvSpPr>
        <p:spPr>
          <a:xfrm>
            <a:off x="3621786" y="5599768"/>
            <a:ext cx="60960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Dr. Fadli Zon,S.S.,M.Sc</a:t>
            </a:r>
            <a:endParaRPr sz="2300" b="1" i="0" u="none" strike="noStrike" cap="none">
              <a:solidFill>
                <a:srgbClr val="FF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2069" name="Google Shape;2069;p9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96856" y="4870337"/>
            <a:ext cx="2295144" cy="1495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4" name="Google Shape;2174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946"/>
            <a:ext cx="12191999" cy="6780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5" name="Google Shape;2175;p108"/>
          <p:cNvGrpSpPr/>
          <p:nvPr/>
        </p:nvGrpSpPr>
        <p:grpSpPr>
          <a:xfrm>
            <a:off x="111297" y="74142"/>
            <a:ext cx="12035887" cy="1071567"/>
            <a:chOff x="111297" y="74142"/>
            <a:chExt cx="12035887" cy="1071567"/>
          </a:xfrm>
        </p:grpSpPr>
        <p:pic>
          <p:nvPicPr>
            <p:cNvPr id="2176" name="Google Shape;2176;p10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7" name="Google Shape;2177;p108"/>
            <p:cNvSpPr/>
            <p:nvPr/>
          </p:nvSpPr>
          <p:spPr>
            <a:xfrm>
              <a:off x="1384044" y="132871"/>
              <a:ext cx="1076314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USE OF BIOLOGICAL AGENTS FOR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PEACEFUL PURPOSES</a:t>
              </a:r>
              <a:endParaRPr/>
            </a:p>
          </p:txBody>
        </p:sp>
      </p:grpSp>
      <p:sp>
        <p:nvSpPr>
          <p:cNvPr id="2178" name="Google Shape;2178;p108"/>
          <p:cNvSpPr txBox="1"/>
          <p:nvPr/>
        </p:nvSpPr>
        <p:spPr>
          <a:xfrm>
            <a:off x="111297" y="1324537"/>
            <a:ext cx="8323794" cy="49180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Promoting advances in life sciences that benefit all humanity should go with safeguarding against their use for malicious purposes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is important to consider international cooperation and assistance related to the use of biological agents for peaceful purposes without any discriminations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Indonesia welcomes collaborations and cooperation including trainings and advocacy on biosafety and biosecurity, as well as capacity building and combating infectious disease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79" name="Google Shape;2179;p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6388" y="2755927"/>
            <a:ext cx="3526411" cy="348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5" name="Google Shape;2185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7" y="428625"/>
            <a:ext cx="11969406" cy="619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6" name="Google Shape;2186;p109"/>
          <p:cNvGrpSpPr/>
          <p:nvPr/>
        </p:nvGrpSpPr>
        <p:grpSpPr>
          <a:xfrm>
            <a:off x="111297" y="74142"/>
            <a:ext cx="11679044" cy="1071567"/>
            <a:chOff x="111297" y="74142"/>
            <a:chExt cx="11679044" cy="1071567"/>
          </a:xfrm>
        </p:grpSpPr>
        <p:pic>
          <p:nvPicPr>
            <p:cNvPr id="2187" name="Google Shape;2187;p10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8" name="Google Shape;2188;p109"/>
            <p:cNvSpPr/>
            <p:nvPr/>
          </p:nvSpPr>
          <p:spPr>
            <a:xfrm>
              <a:off x="1563109" y="132871"/>
              <a:ext cx="10227232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THE USE OF BIOLOGICAL AGENTS FOR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PEACEFUL PURPOSES</a:t>
              </a:r>
              <a:endParaRPr/>
            </a:p>
          </p:txBody>
        </p:sp>
      </p:grpSp>
      <p:sp>
        <p:nvSpPr>
          <p:cNvPr id="2189" name="Google Shape;2189;p109"/>
          <p:cNvSpPr txBox="1"/>
          <p:nvPr/>
        </p:nvSpPr>
        <p:spPr>
          <a:xfrm>
            <a:off x="486604" y="1500192"/>
            <a:ext cx="5895388" cy="4593359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COVID-19 has energized our drive for self-reliance in pharmaceuticals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Indonesia develops our own vaccines named </a:t>
            </a:r>
            <a:r>
              <a:rPr lang="en-US" sz="20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“Vaksin Merah Putih” </a:t>
            </a: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 Red and White Vaccines.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Developed by Indonesia’s state owned enterprise Bio Farma, Jakarta-based Eijkman Institute for Molecular Biology and other research agencies and universities in Indonesia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As a generic vaccine maker, Bio Farma has been exporting to more than 140 countries and is looking to become a leading Asian biotechnology company. We hope this vaccine to be ready in the middle of 2021. </a:t>
            </a:r>
            <a:endParaRPr/>
          </a:p>
        </p:txBody>
      </p:sp>
      <p:pic>
        <p:nvPicPr>
          <p:cNvPr id="2190" name="Google Shape;2190;p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639" y="1488159"/>
            <a:ext cx="5461416" cy="456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6" name="Google Shape;2196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7" y="74142"/>
            <a:ext cx="12080703" cy="670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7" name="Google Shape;2197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8" name="Google Shape;2198;p110"/>
          <p:cNvGrpSpPr/>
          <p:nvPr/>
        </p:nvGrpSpPr>
        <p:grpSpPr>
          <a:xfrm>
            <a:off x="111297" y="74142"/>
            <a:ext cx="10663794" cy="1099795"/>
            <a:chOff x="111297" y="74142"/>
            <a:chExt cx="10663794" cy="1099795"/>
          </a:xfrm>
        </p:grpSpPr>
        <p:pic>
          <p:nvPicPr>
            <p:cNvPr id="2199" name="Google Shape;2199;p1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0" name="Google Shape;2200;p110"/>
            <p:cNvSpPr/>
            <p:nvPr/>
          </p:nvSpPr>
          <p:spPr>
            <a:xfrm>
              <a:off x="1272746" y="466051"/>
              <a:ext cx="95023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THE ROLE OF PARLIAMENTARIANS IN ADDRESSING </a:t>
              </a:r>
              <a:br>
                <a:rPr lang="en-US" sz="2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</a:br>
              <a:r>
                <a:rPr lang="en-US" sz="2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BIOLOGICAL SECURITY CHALLENGES IN RELATION TO COVID-19</a:t>
              </a:r>
              <a:endPara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201" name="Google Shape;2201;p110"/>
          <p:cNvSpPr txBox="1"/>
          <p:nvPr/>
        </p:nvSpPr>
        <p:spPr>
          <a:xfrm>
            <a:off x="424276" y="1907283"/>
            <a:ext cx="6344149" cy="400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COVID-19 -is  fueling  mistrust  among  countries. Questions  of the  virtue  of globalization and interconnectedness arise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Global political rivalry amplifies as some countries are playing the blaming game on the origins of COVID-19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While unfortunately, at the same time more people are suffering due to the pandemic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This situations is certainly not conducive at a time where global solidarity and collaborations are imperative</a:t>
            </a: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2" name="Google Shape;2202;p1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1405" y="1304691"/>
            <a:ext cx="4596244" cy="252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3" name="Google Shape;2203;p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1404" y="3908275"/>
            <a:ext cx="4596245" cy="266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111"/>
          <p:cNvSpPr txBox="1"/>
          <p:nvPr/>
        </p:nvSpPr>
        <p:spPr>
          <a:xfrm>
            <a:off x="1000087" y="1127176"/>
            <a:ext cx="10763140" cy="49180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210" name="Google Shape;2210;p111"/>
          <p:cNvGrpSpPr/>
          <p:nvPr/>
        </p:nvGrpSpPr>
        <p:grpSpPr>
          <a:xfrm>
            <a:off x="1111746" y="1306324"/>
            <a:ext cx="10515600" cy="4274280"/>
            <a:chOff x="0" y="38529"/>
            <a:chExt cx="10515600" cy="4274280"/>
          </a:xfrm>
        </p:grpSpPr>
        <p:sp>
          <p:nvSpPr>
            <p:cNvPr id="2211" name="Google Shape;2211;p111"/>
            <p:cNvSpPr/>
            <p:nvPr/>
          </p:nvSpPr>
          <p:spPr>
            <a:xfrm>
              <a:off x="0" y="38529"/>
              <a:ext cx="10515600" cy="72539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11"/>
            <p:cNvSpPr txBox="1"/>
            <p:nvPr/>
          </p:nvSpPr>
          <p:spPr>
            <a:xfrm>
              <a:off x="35411" y="73940"/>
              <a:ext cx="10444778" cy="654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Georgia"/>
                <a:buNone/>
              </a:pPr>
              <a:r>
                <a:rPr lang="en-US" sz="31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1. Building a resilient society </a:t>
              </a:r>
              <a:endParaRPr/>
            </a:p>
          </p:txBody>
        </p:sp>
        <p:sp>
          <p:nvSpPr>
            <p:cNvPr id="2213" name="Google Shape;2213;p111"/>
            <p:cNvSpPr/>
            <p:nvPr/>
          </p:nvSpPr>
          <p:spPr>
            <a:xfrm>
              <a:off x="0" y="763929"/>
              <a:ext cx="10515600" cy="102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11"/>
            <p:cNvSpPr txBox="1"/>
            <p:nvPr/>
          </p:nvSpPr>
          <p:spPr>
            <a:xfrm>
              <a:off x="0" y="763929"/>
              <a:ext cx="10515600" cy="102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eorgia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Through the enactment of national legislations, budget allocations, and overseeing executive’s actions which respond to a wide range of challenges</a:t>
              </a:r>
              <a:endParaRPr/>
            </a:p>
          </p:txBody>
        </p:sp>
        <p:sp>
          <p:nvSpPr>
            <p:cNvPr id="2215" name="Google Shape;2215;p111"/>
            <p:cNvSpPr/>
            <p:nvPr/>
          </p:nvSpPr>
          <p:spPr>
            <a:xfrm>
              <a:off x="0" y="1790649"/>
              <a:ext cx="10515600" cy="72539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11"/>
            <p:cNvSpPr txBox="1"/>
            <p:nvPr/>
          </p:nvSpPr>
          <p:spPr>
            <a:xfrm>
              <a:off x="35411" y="1826060"/>
              <a:ext cx="10444778" cy="654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Georgia"/>
                <a:buNone/>
              </a:pPr>
              <a:r>
                <a:rPr lang="en-US" sz="31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2.  Enhancing coordination and cooperation</a:t>
              </a:r>
              <a:endParaRPr/>
            </a:p>
          </p:txBody>
        </p:sp>
        <p:sp>
          <p:nvSpPr>
            <p:cNvPr id="2217" name="Google Shape;2217;p111"/>
            <p:cNvSpPr/>
            <p:nvPr/>
          </p:nvSpPr>
          <p:spPr>
            <a:xfrm>
              <a:off x="0" y="2516049"/>
              <a:ext cx="10515600" cy="179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11"/>
            <p:cNvSpPr txBox="1"/>
            <p:nvPr/>
          </p:nvSpPr>
          <p:spPr>
            <a:xfrm>
              <a:off x="0" y="2516049"/>
              <a:ext cx="10515600" cy="179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39350" rIns="220450" bIns="3935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eorgia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No country is immune from the virus; unity, solidarity, and international cooperation are necessary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eorgia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Avoid any tendency for power competition as it can hinder our collective efforts to build a more resilient world 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eorgia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Amplifying parliamentary diplomacy  </a:t>
              </a:r>
              <a:endParaRPr/>
            </a:p>
          </p:txBody>
        </p:sp>
      </p:grpSp>
      <p:pic>
        <p:nvPicPr>
          <p:cNvPr id="2219" name="Google Shape;2219;p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5" name="Google Shape;2225;p112"/>
          <p:cNvGrpSpPr/>
          <p:nvPr/>
        </p:nvGrpSpPr>
        <p:grpSpPr>
          <a:xfrm>
            <a:off x="1108148" y="1392555"/>
            <a:ext cx="10515600" cy="4351338"/>
            <a:chOff x="0" y="0"/>
            <a:chExt cx="10515600" cy="4351338"/>
          </a:xfrm>
        </p:grpSpPr>
        <p:sp>
          <p:nvSpPr>
            <p:cNvPr id="2226" name="Google Shape;2226;p112"/>
            <p:cNvSpPr/>
            <p:nvPr/>
          </p:nvSpPr>
          <p:spPr>
            <a:xfrm rot="-5400000">
              <a:off x="1541065" y="-1541065"/>
              <a:ext cx="2175669" cy="5257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446F88"/>
                </a:gs>
                <a:gs pos="48000">
                  <a:srgbClr val="7AA3BC"/>
                </a:gs>
                <a:gs pos="100000">
                  <a:srgbClr val="ACC6D6"/>
                </a:gs>
              </a:gsLst>
              <a:lin ang="16200000" scaled="0"/>
            </a:gra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12"/>
            <p:cNvSpPr txBox="1"/>
            <p:nvPr/>
          </p:nvSpPr>
          <p:spPr>
            <a:xfrm>
              <a:off x="0" y="0"/>
              <a:ext cx="5257800" cy="16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eorgia"/>
                <a:buNone/>
              </a:pPr>
              <a:r>
                <a:rPr lang="en-US" sz="2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Our priority must be to safeguard the health and well-being of everyone, to minimize the number of infections and ensure all get proper treatment</a:t>
              </a:r>
              <a:endParaRPr/>
            </a:p>
          </p:txBody>
        </p:sp>
        <p:sp>
          <p:nvSpPr>
            <p:cNvPr id="2228" name="Google Shape;2228;p112"/>
            <p:cNvSpPr/>
            <p:nvPr/>
          </p:nvSpPr>
          <p:spPr>
            <a:xfrm>
              <a:off x="5257800" y="0"/>
              <a:ext cx="5257800" cy="2175669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587859"/>
                </a:gs>
                <a:gs pos="48000">
                  <a:srgbClr val="8FAD90"/>
                </a:gs>
                <a:gs pos="100000">
                  <a:srgbClr val="B9CCBA"/>
                </a:gs>
              </a:gsLst>
              <a:lin ang="16200000" scaled="0"/>
            </a:gra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12"/>
            <p:cNvSpPr txBox="1"/>
            <p:nvPr/>
          </p:nvSpPr>
          <p:spPr>
            <a:xfrm>
              <a:off x="5257800" y="0"/>
              <a:ext cx="5257800" cy="16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eorgia"/>
                <a:buNone/>
              </a:pPr>
              <a:r>
                <a:rPr lang="en-US" sz="2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We must also remain vigilant against the threat of biological weapons as COVID-19 has exposed our vulnerabilities </a:t>
              </a:r>
              <a:endParaRPr/>
            </a:p>
          </p:txBody>
        </p:sp>
        <p:sp>
          <p:nvSpPr>
            <p:cNvPr id="2230" name="Google Shape;2230;p112"/>
            <p:cNvSpPr/>
            <p:nvPr/>
          </p:nvSpPr>
          <p:spPr>
            <a:xfrm rot="10800000">
              <a:off x="0" y="2175669"/>
              <a:ext cx="5257800" cy="2175669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C08F20"/>
                </a:gs>
                <a:gs pos="48000">
                  <a:srgbClr val="E6C16D"/>
                </a:gs>
                <a:gs pos="100000">
                  <a:srgbClr val="F0D8A3"/>
                </a:gs>
              </a:gsLst>
              <a:lin ang="16200000" scaled="0"/>
            </a:gra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12"/>
            <p:cNvSpPr txBox="1"/>
            <p:nvPr/>
          </p:nvSpPr>
          <p:spPr>
            <a:xfrm>
              <a:off x="0" y="2719586"/>
              <a:ext cx="5257800" cy="16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Georgia"/>
                <a:buNone/>
              </a:pPr>
              <a:r>
                <a:rPr lang="en-US" sz="22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Through shared responsibility and enhanced global solidarity, we can recover better</a:t>
              </a:r>
              <a:endParaRPr/>
            </a:p>
          </p:txBody>
        </p:sp>
        <p:sp>
          <p:nvSpPr>
            <p:cNvPr id="2232" name="Google Shape;2232;p112"/>
            <p:cNvSpPr/>
            <p:nvPr/>
          </p:nvSpPr>
          <p:spPr>
            <a:xfrm rot="5400000">
              <a:off x="6798865" y="634603"/>
              <a:ext cx="2175669" cy="5257800"/>
            </a:xfrm>
            <a:prstGeom prst="round1Rect">
              <a:avLst>
                <a:gd name="adj" fmla="val 16667"/>
              </a:avLst>
            </a:prstGeom>
            <a:gradFill>
              <a:gsLst>
                <a:gs pos="0">
                  <a:srgbClr val="C12D47"/>
                </a:gs>
                <a:gs pos="48000">
                  <a:srgbClr val="E18696"/>
                </a:gs>
                <a:gs pos="100000">
                  <a:srgbClr val="EDB3BD"/>
                </a:gs>
              </a:gsLst>
              <a:lin ang="16200000" scaled="0"/>
            </a:gra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12"/>
            <p:cNvSpPr txBox="1"/>
            <p:nvPr/>
          </p:nvSpPr>
          <p:spPr>
            <a:xfrm>
              <a:off x="5257800" y="2719586"/>
              <a:ext cx="5257800" cy="16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eorgia"/>
                <a:buNone/>
              </a:pPr>
              <a:r>
                <a:rPr lang="en-US" sz="2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Let’s build a more resilient world, not only to beat the virus, but also to tackle its profound consequences, as well as to address other potential security threats</a:t>
              </a:r>
              <a:endParaRPr/>
            </a:p>
          </p:txBody>
        </p:sp>
        <p:sp>
          <p:nvSpPr>
            <p:cNvPr id="2234" name="Google Shape;2234;p112"/>
            <p:cNvSpPr/>
            <p:nvPr/>
          </p:nvSpPr>
          <p:spPr>
            <a:xfrm>
              <a:off x="3680460" y="1631751"/>
              <a:ext cx="3154680" cy="108783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12"/>
            <p:cNvSpPr txBox="1"/>
            <p:nvPr/>
          </p:nvSpPr>
          <p:spPr>
            <a:xfrm>
              <a:off x="3733564" y="1684855"/>
              <a:ext cx="3048472" cy="981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eorgia"/>
                <a:buNone/>
              </a:pPr>
              <a:r>
                <a:rPr lang="en-US" sz="2400" b="1" u="sng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CONCLUSION</a:t>
              </a:r>
              <a:endParaRPr/>
            </a:p>
          </p:txBody>
        </p:sp>
      </p:grpSp>
      <p:pic>
        <p:nvPicPr>
          <p:cNvPr id="2236" name="Google Shape;2236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Google Shape;2075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6" name="Google Shape;2076;p100"/>
          <p:cNvGrpSpPr/>
          <p:nvPr/>
        </p:nvGrpSpPr>
        <p:grpSpPr>
          <a:xfrm>
            <a:off x="111297" y="74142"/>
            <a:ext cx="10663794" cy="1071567"/>
            <a:chOff x="111297" y="74142"/>
            <a:chExt cx="10663794" cy="1071567"/>
          </a:xfrm>
        </p:grpSpPr>
        <p:pic>
          <p:nvPicPr>
            <p:cNvPr id="2077" name="Google Shape;2077;p1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8" name="Google Shape;2078;p100"/>
            <p:cNvSpPr/>
            <p:nvPr/>
          </p:nvSpPr>
          <p:spPr>
            <a:xfrm>
              <a:off x="1272746" y="376268"/>
              <a:ext cx="950234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OUTLINE  </a:t>
              </a:r>
              <a:endParaRPr/>
            </a:p>
          </p:txBody>
        </p:sp>
      </p:grpSp>
      <p:grpSp>
        <p:nvGrpSpPr>
          <p:cNvPr id="2079" name="Google Shape;2079;p100"/>
          <p:cNvGrpSpPr/>
          <p:nvPr/>
        </p:nvGrpSpPr>
        <p:grpSpPr>
          <a:xfrm>
            <a:off x="862592" y="1631902"/>
            <a:ext cx="10322650" cy="4361934"/>
            <a:chOff x="11112" y="0"/>
            <a:chExt cx="10322650" cy="4361934"/>
          </a:xfrm>
        </p:grpSpPr>
        <p:sp>
          <p:nvSpPr>
            <p:cNvPr id="2080" name="Google Shape;2080;p100"/>
            <p:cNvSpPr/>
            <p:nvPr/>
          </p:nvSpPr>
          <p:spPr>
            <a:xfrm>
              <a:off x="775865" y="0"/>
              <a:ext cx="8793144" cy="43619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>
                <a:alpha val="72941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00"/>
            <p:cNvSpPr/>
            <p:nvPr/>
          </p:nvSpPr>
          <p:spPr>
            <a:xfrm>
              <a:off x="11112" y="1308580"/>
              <a:ext cx="3329756" cy="174477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00"/>
            <p:cNvSpPr txBox="1"/>
            <p:nvPr/>
          </p:nvSpPr>
          <p:spPr>
            <a:xfrm>
              <a:off x="96285" y="1393753"/>
              <a:ext cx="3159410" cy="1574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Georgia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COVID-19 SITUATION IN INDONESIA</a:t>
              </a:r>
              <a:endParaRPr sz="2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83" name="Google Shape;2083;p100"/>
            <p:cNvSpPr/>
            <p:nvPr/>
          </p:nvSpPr>
          <p:spPr>
            <a:xfrm>
              <a:off x="3507559" y="1308580"/>
              <a:ext cx="3329756" cy="174477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00"/>
            <p:cNvSpPr txBox="1"/>
            <p:nvPr/>
          </p:nvSpPr>
          <p:spPr>
            <a:xfrm>
              <a:off x="3592732" y="1393753"/>
              <a:ext cx="3159410" cy="1574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Georgia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INDONESIAN PERSPECTIVE ON THE USE OF BIOLOGICAL MATERIALS AS WMD</a:t>
              </a:r>
              <a:endParaRPr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85" name="Google Shape;2085;p100"/>
            <p:cNvSpPr/>
            <p:nvPr/>
          </p:nvSpPr>
          <p:spPr>
            <a:xfrm>
              <a:off x="7004006" y="1308580"/>
              <a:ext cx="3329756" cy="174477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0"/>
            <p:cNvSpPr txBox="1"/>
            <p:nvPr/>
          </p:nvSpPr>
          <p:spPr>
            <a:xfrm>
              <a:off x="7089179" y="1393753"/>
              <a:ext cx="3159410" cy="1574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eorgia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THE ROLE OF PARLIAMENTARIANS IN ADDRESSING BIOLOGICAL SECURITY CHALLENGES</a:t>
              </a:r>
              <a:endParaRPr sz="1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Google Shape;2092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3" name="Google Shape;2093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872" y="1897271"/>
            <a:ext cx="10539106" cy="39969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94" name="Google Shape;2094;p101"/>
          <p:cNvSpPr/>
          <p:nvPr/>
        </p:nvSpPr>
        <p:spPr>
          <a:xfrm>
            <a:off x="1272747" y="74142"/>
            <a:ext cx="95023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COVID – 19 SITUATION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GLOBAL</a:t>
            </a:r>
            <a:endParaRPr/>
          </a:p>
        </p:txBody>
      </p:sp>
      <p:sp>
        <p:nvSpPr>
          <p:cNvPr id="2095" name="Google Shape;2095;p101"/>
          <p:cNvSpPr txBox="1"/>
          <p:nvPr/>
        </p:nvSpPr>
        <p:spPr>
          <a:xfrm>
            <a:off x="960872" y="5419910"/>
            <a:ext cx="5849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WHO, 20/09/2020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9F9F8"/>
            </a:gs>
            <a:gs pos="74000">
              <a:srgbClr val="CBCBC8"/>
            </a:gs>
            <a:gs pos="83000">
              <a:srgbClr val="CBCBC8"/>
            </a:gs>
            <a:gs pos="100000">
              <a:srgbClr val="DCDCDA"/>
            </a:gs>
          </a:gsLst>
          <a:lin ang="5400000" scaled="0"/>
        </a:gradFill>
        <a:effectLst/>
      </p:bgPr>
    </p:bg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1" name="Google Shape;2101;p102"/>
          <p:cNvGrpSpPr/>
          <p:nvPr/>
        </p:nvGrpSpPr>
        <p:grpSpPr>
          <a:xfrm>
            <a:off x="111297" y="74142"/>
            <a:ext cx="10735875" cy="1356475"/>
            <a:chOff x="111297" y="74142"/>
            <a:chExt cx="10735875" cy="1356475"/>
          </a:xfrm>
        </p:grpSpPr>
        <p:pic>
          <p:nvPicPr>
            <p:cNvPr id="2102" name="Google Shape;2102;p10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3" name="Google Shape;2103;p102"/>
            <p:cNvSpPr/>
            <p:nvPr/>
          </p:nvSpPr>
          <p:spPr>
            <a:xfrm>
              <a:off x="1344827" y="353399"/>
              <a:ext cx="950234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COVID – 19 SITUATION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INDONESIA</a:t>
              </a:r>
              <a:endParaRPr/>
            </a:p>
          </p:txBody>
        </p:sp>
      </p:grpSp>
      <p:pic>
        <p:nvPicPr>
          <p:cNvPr id="2104" name="Google Shape;2104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294" y="1543988"/>
            <a:ext cx="7917959" cy="49606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05" name="Google Shape;2105;p102"/>
          <p:cNvSpPr txBox="1"/>
          <p:nvPr/>
        </p:nvSpPr>
        <p:spPr>
          <a:xfrm>
            <a:off x="8928517" y="2298331"/>
            <a:ext cx="303283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Massive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Aggressive tracing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Quick treatment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Active public participation</a:t>
            </a:r>
            <a:endParaRPr/>
          </a:p>
        </p:txBody>
      </p:sp>
      <p:sp>
        <p:nvSpPr>
          <p:cNvPr id="2106" name="Google Shape;2106;p102"/>
          <p:cNvSpPr txBox="1"/>
          <p:nvPr/>
        </p:nvSpPr>
        <p:spPr>
          <a:xfrm>
            <a:off x="971294" y="6433307"/>
            <a:ext cx="396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Covid19.go.id, 20/09/2020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Google Shape;2112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0"/>
            <a:ext cx="12193587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3" name="Google Shape;2113;p103"/>
          <p:cNvGrpSpPr/>
          <p:nvPr/>
        </p:nvGrpSpPr>
        <p:grpSpPr>
          <a:xfrm>
            <a:off x="111297" y="74142"/>
            <a:ext cx="10735081" cy="1162967"/>
            <a:chOff x="111297" y="74142"/>
            <a:chExt cx="10735081" cy="1162967"/>
          </a:xfrm>
        </p:grpSpPr>
        <p:pic>
          <p:nvPicPr>
            <p:cNvPr id="2114" name="Google Shape;2114;p1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5" name="Google Shape;2115;p103"/>
            <p:cNvSpPr/>
            <p:nvPr/>
          </p:nvSpPr>
          <p:spPr>
            <a:xfrm>
              <a:off x="1344033" y="159891"/>
              <a:ext cx="9502345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COVID – 19 SITUATION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INDONESIA</a:t>
              </a:r>
              <a:endParaRPr/>
            </a:p>
          </p:txBody>
        </p:sp>
      </p:grpSp>
      <p:sp>
        <p:nvSpPr>
          <p:cNvPr id="2116" name="Google Shape;2116;p103"/>
          <p:cNvSpPr txBox="1"/>
          <p:nvPr/>
        </p:nvSpPr>
        <p:spPr>
          <a:xfrm>
            <a:off x="580364" y="1396999"/>
            <a:ext cx="5850416" cy="49180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initial testing capacity of 10, 000 specimens has now been improved to 26, 000 specimens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Not applying total lockdown at the national levels, but the large scale social restrictions (Indonesian Law number 6/2018 on Health Quarantine)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Developing and producing ventilators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Joining the global race in developing COVID-19 vaccines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lang="en-US" sz="222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“Spirit of mutual cooperation” by the enhanced cooperation and collaborations among parliamentarians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17" name="Google Shape;2117;p1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2731" y="62301"/>
            <a:ext cx="5037284" cy="220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8" name="Google Shape;2118;p1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2732" y="2325816"/>
            <a:ext cx="5037283" cy="208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9" name="Google Shape;2119;p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12731" y="4412168"/>
            <a:ext cx="5037284" cy="213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029"/>
            <a:ext cx="12192000" cy="69619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6" name="Google Shape;2126;p104"/>
          <p:cNvSpPr txBox="1">
            <a:spLocks noGrp="1"/>
          </p:cNvSpPr>
          <p:nvPr>
            <p:ph type="body" idx="1"/>
          </p:nvPr>
        </p:nvSpPr>
        <p:spPr>
          <a:xfrm>
            <a:off x="1039773" y="3039773"/>
            <a:ext cx="5707009" cy="698180"/>
          </a:xfrm>
          <a:prstGeom prst="rect">
            <a:avLst/>
          </a:prstGeom>
          <a:gradFill>
            <a:gsLst>
              <a:gs pos="0">
                <a:srgbClr val="F4E5C2"/>
              </a:gs>
              <a:gs pos="46000">
                <a:srgbClr val="E6C26F"/>
              </a:gs>
              <a:gs pos="100000">
                <a:srgbClr val="AC80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TOTAL STIMULUS OF 669,7 TRILLION</a:t>
            </a:r>
            <a:endParaRPr/>
          </a:p>
        </p:txBody>
      </p:sp>
      <p:sp>
        <p:nvSpPr>
          <p:cNvPr id="2127" name="Google Shape;2127;p104"/>
          <p:cNvSpPr txBox="1">
            <a:spLocks noGrp="1"/>
          </p:cNvSpPr>
          <p:nvPr>
            <p:ph type="body" idx="2"/>
          </p:nvPr>
        </p:nvSpPr>
        <p:spPr>
          <a:xfrm>
            <a:off x="1161446" y="3751335"/>
            <a:ext cx="4297680" cy="2819081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rgbClr val="E6C0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Health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Social Safety Net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Business Incentives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Small, Micro and Medium Enterprise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Corporate Financing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Sectoral Needs &amp; Regional Government</a:t>
            </a:r>
            <a:endParaRPr/>
          </a:p>
          <a:p>
            <a:pPr marL="342900" lvl="0" indent="-241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9CA6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9CA6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9CA6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9CA6"/>
              </a:buClr>
              <a:buSzPts val="1600"/>
              <a:buNone/>
            </a:pPr>
            <a:endParaRPr sz="16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8" name="Google Shape;2128;p104"/>
          <p:cNvSpPr>
            <a:spLocks noGrp="1"/>
          </p:cNvSpPr>
          <p:nvPr>
            <p:ph type="body" idx="3"/>
          </p:nvPr>
        </p:nvSpPr>
        <p:spPr>
          <a:xfrm>
            <a:off x="186032" y="3080380"/>
            <a:ext cx="796671" cy="796671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sp>
        <p:nvSpPr>
          <p:cNvPr id="2129" name="Google Shape;2129;p104"/>
          <p:cNvSpPr txBox="1">
            <a:spLocks noGrp="1"/>
          </p:cNvSpPr>
          <p:nvPr>
            <p:ph type="body" idx="4"/>
          </p:nvPr>
        </p:nvSpPr>
        <p:spPr>
          <a:xfrm>
            <a:off x="7515974" y="3136098"/>
            <a:ext cx="4297680" cy="431800"/>
          </a:xfrm>
          <a:prstGeom prst="rect">
            <a:avLst/>
          </a:prstGeom>
          <a:gradFill>
            <a:gsLst>
              <a:gs pos="0">
                <a:srgbClr val="C12D47"/>
              </a:gs>
              <a:gs pos="48000">
                <a:srgbClr val="E18696"/>
              </a:gs>
              <a:gs pos="100000">
                <a:srgbClr val="EDB3BD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PARLIAMENT’S ROLE</a:t>
            </a:r>
            <a:endParaRPr/>
          </a:p>
        </p:txBody>
      </p:sp>
      <p:sp>
        <p:nvSpPr>
          <p:cNvPr id="2130" name="Google Shape;2130;p104"/>
          <p:cNvSpPr txBox="1">
            <a:spLocks noGrp="1"/>
          </p:cNvSpPr>
          <p:nvPr>
            <p:ph type="body" idx="5"/>
          </p:nvPr>
        </p:nvSpPr>
        <p:spPr>
          <a:xfrm>
            <a:off x="7515974" y="3550969"/>
            <a:ext cx="4297680" cy="1476633"/>
          </a:xfrm>
          <a:prstGeom prst="rect">
            <a:avLst/>
          </a:prstGeom>
          <a:gradFill>
            <a:gsLst>
              <a:gs pos="0">
                <a:srgbClr val="FFFFFF"/>
              </a:gs>
              <a:gs pos="35000">
                <a:srgbClr val="FFFFFF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role of parliaments is more crucial than ever because as the pillar of democracy, they must perform effectively despite the pandemic</a:t>
            </a: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9CA6"/>
              </a:buClr>
              <a:buSzPts val="1800"/>
              <a:buNone/>
            </a:pPr>
            <a:endParaRPr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31" name="Google Shape;2131;p104"/>
          <p:cNvSpPr>
            <a:spLocks noGrp="1"/>
          </p:cNvSpPr>
          <p:nvPr>
            <p:ph type="body" idx="6"/>
          </p:nvPr>
        </p:nvSpPr>
        <p:spPr>
          <a:xfrm>
            <a:off x="6557978" y="3080380"/>
            <a:ext cx="796671" cy="796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</a:t>
            </a:r>
            <a:endParaRPr/>
          </a:p>
        </p:txBody>
      </p:sp>
      <p:grpSp>
        <p:nvGrpSpPr>
          <p:cNvPr id="2132" name="Google Shape;2132;p104"/>
          <p:cNvGrpSpPr/>
          <p:nvPr/>
        </p:nvGrpSpPr>
        <p:grpSpPr>
          <a:xfrm>
            <a:off x="111297" y="74142"/>
            <a:ext cx="10735875" cy="1071567"/>
            <a:chOff x="111297" y="74142"/>
            <a:chExt cx="10735875" cy="1071567"/>
          </a:xfrm>
        </p:grpSpPr>
        <p:pic>
          <p:nvPicPr>
            <p:cNvPr id="2133" name="Google Shape;2133;p10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297" y="74142"/>
              <a:ext cx="1161450" cy="1071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4" name="Google Shape;2134;p104"/>
            <p:cNvSpPr/>
            <p:nvPr/>
          </p:nvSpPr>
          <p:spPr>
            <a:xfrm>
              <a:off x="1344827" y="412178"/>
              <a:ext cx="950234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NATIONAL MITIGATION EFFORTS</a:t>
              </a:r>
              <a:endParaRPr/>
            </a:p>
          </p:txBody>
        </p:sp>
      </p:grpSp>
      <p:pic>
        <p:nvPicPr>
          <p:cNvPr id="2135" name="Google Shape;2135;p104" descr="D:\WORK\Icon For Drawing\ionictemple_archigraph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3816" y="3183936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104" descr="D:\WORK\Icon For Drawing\law-ico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7724" y="3159222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7" name="Google Shape;2137;p104"/>
          <p:cNvGrpSpPr/>
          <p:nvPr/>
        </p:nvGrpSpPr>
        <p:grpSpPr>
          <a:xfrm>
            <a:off x="1543987" y="1449476"/>
            <a:ext cx="6388443" cy="1194054"/>
            <a:chOff x="0" y="165238"/>
            <a:chExt cx="6943077" cy="1319759"/>
          </a:xfrm>
        </p:grpSpPr>
        <p:sp>
          <p:nvSpPr>
            <p:cNvPr id="2138" name="Google Shape;2138;p104"/>
            <p:cNvSpPr/>
            <p:nvPr/>
          </p:nvSpPr>
          <p:spPr>
            <a:xfrm>
              <a:off x="0" y="165238"/>
              <a:ext cx="6943077" cy="131975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04"/>
            <p:cNvSpPr/>
            <p:nvPr/>
          </p:nvSpPr>
          <p:spPr>
            <a:xfrm>
              <a:off x="64425" y="229663"/>
              <a:ext cx="6814227" cy="1190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Indonesian House enacted on Law number 2/2020 on State Financial Policy and Stability of Financial Systems for the Management of COVID-19</a:t>
              </a:r>
              <a:endParaRPr sz="20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5" name="Google Shape;2145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146" name="Google Shape;2146;p105"/>
          <p:cNvSpPr txBox="1"/>
          <p:nvPr/>
        </p:nvSpPr>
        <p:spPr>
          <a:xfrm>
            <a:off x="865177" y="1352263"/>
            <a:ext cx="10763140" cy="2740286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History has witnessed that biological warfare was used by both state and non state actors, example: 1346, the Mongols were struck by the plague in Caffa (northern coast of the Black Sea)</a:t>
            </a:r>
            <a:endParaRPr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“Black Death” was responsible for 75 – 200 million deaths in Eurasia at that time </a:t>
            </a:r>
            <a:endParaRPr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Biological weapons have transformed, no country can face the problem unilaterally</a:t>
            </a:r>
            <a:endParaRPr/>
          </a:p>
        </p:txBody>
      </p:sp>
      <p:sp>
        <p:nvSpPr>
          <p:cNvPr id="2147" name="Google Shape;2147;p105"/>
          <p:cNvSpPr/>
          <p:nvPr/>
        </p:nvSpPr>
        <p:spPr>
          <a:xfrm>
            <a:off x="1272746" y="280696"/>
            <a:ext cx="95023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INDONESIAN PERSPECTIVES ON BIOLOGICAL MATERIALS AS WEAPON OF MASS DESTRUCTIONS</a:t>
            </a:r>
            <a:endParaRPr/>
          </a:p>
        </p:txBody>
      </p:sp>
      <p:pic>
        <p:nvPicPr>
          <p:cNvPr id="2148" name="Google Shape;2148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177" y="4299103"/>
            <a:ext cx="3541931" cy="22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9" name="Google Shape;2149;p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7108" y="4273469"/>
            <a:ext cx="3749686" cy="22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" name="Google Shape;2150;p1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6794" y="4299103"/>
            <a:ext cx="3749686" cy="225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561756" cy="678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7" name="Google Shape;2157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158" name="Google Shape;2158;p106"/>
          <p:cNvSpPr/>
          <p:nvPr/>
        </p:nvSpPr>
        <p:spPr>
          <a:xfrm>
            <a:off x="1272746" y="280696"/>
            <a:ext cx="95023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INDONESIAN PERSPECTIVES ON BIOLOGICAL MATERIALS AS WEAPON OF MASS DESTRUCTIONS</a:t>
            </a:r>
            <a:endParaRPr/>
          </a:p>
        </p:txBody>
      </p:sp>
      <p:sp>
        <p:nvSpPr>
          <p:cNvPr id="2159" name="Google Shape;2159;p106"/>
          <p:cNvSpPr txBox="1"/>
          <p:nvPr/>
        </p:nvSpPr>
        <p:spPr>
          <a:xfrm>
            <a:off x="642349" y="1145709"/>
            <a:ext cx="10763140" cy="4918075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has ratified </a:t>
            </a:r>
            <a:r>
              <a:rPr lang="en-US" sz="2000" b="1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the Biological Weapon Convention (BWC) </a:t>
            </a: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 1992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attaches great importance to the three pillars </a:t>
            </a:r>
            <a:r>
              <a:rPr lang="en-US" sz="2000" b="1" i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(disarmament, non-proliferation, and international cooperation for peaceful use) </a:t>
            </a: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of the Convention which must be balanced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supports all forms of international cooperation in the field of peaceful use of biological agents, including capacity building and combating infectious diseases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views that BWC has not been equipped with a verification system for monitoring compliance of State Parties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World is full of unpredictability, security threats have evolved.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This Convention should not just be politically binding, but legally binding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Google Shape;2165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641" y="1232170"/>
            <a:ext cx="10940870" cy="539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6" name="Google Shape;2166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97" y="74142"/>
            <a:ext cx="1161450" cy="1071567"/>
          </a:xfrm>
          <a:prstGeom prst="rect">
            <a:avLst/>
          </a:prstGeom>
          <a:noFill/>
          <a:ln>
            <a:noFill/>
          </a:ln>
        </p:spPr>
      </p:pic>
      <p:sp>
        <p:nvSpPr>
          <p:cNvPr id="2167" name="Google Shape;2167;p107"/>
          <p:cNvSpPr/>
          <p:nvPr/>
        </p:nvSpPr>
        <p:spPr>
          <a:xfrm>
            <a:off x="1272747" y="164792"/>
            <a:ext cx="101637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INDONESIAN PERSPECTIVES ON BIOLOGICAL MATERIALS AS WEAPON OF MASS DESTRUCTIONS</a:t>
            </a:r>
            <a:endParaRPr/>
          </a:p>
        </p:txBody>
      </p:sp>
      <p:sp>
        <p:nvSpPr>
          <p:cNvPr id="2168" name="Google Shape;2168;p107"/>
          <p:cNvSpPr txBox="1"/>
          <p:nvPr/>
        </p:nvSpPr>
        <p:spPr>
          <a:xfrm>
            <a:off x="3842496" y="2074571"/>
            <a:ext cx="7853863" cy="393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Indonesian Parliament is now deliberating on the revision of Law number 4/1984 on Infectious Diseases (part of National Legislative Program 2020-2024)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allocates 5% of the State Budget for health care sectors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COVID-19 is the momentum for every country in the world, to recalibrate our national health systems, to be more resilient in responding any potential challenges 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Indonesia is also in the deliberation of Bill on National Security (part of them will emphasize on the approach toward holistic national security: public security, individual security – and health security, and state security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Macintosh PowerPoint</Application>
  <PresentationFormat>Widescreen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Black</vt:lpstr>
      <vt:lpstr>Calibri</vt:lpstr>
      <vt:lpstr>Arial</vt:lpstr>
      <vt:lpstr>Aharoni</vt:lpstr>
      <vt:lpstr>Georgia</vt:lpstr>
      <vt:lpstr>Libre Franklin</vt:lpstr>
      <vt:lpstr>Crop</vt:lpstr>
      <vt:lpstr>The Role of Parliamentarians in Addressing the Challenges of COVID-19 through Implementation of Existing International Biosecurity and Biosafety Frameworks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Parliamentarians in Addressing the Challenges of COVID-19 through Implementation of Existing International Biosecurity and Biosafety Frameworks</dc:title>
  <cp:lastModifiedBy>Microsoft Office User</cp:lastModifiedBy>
  <cp:revision>1</cp:revision>
  <dcterms:modified xsi:type="dcterms:W3CDTF">2020-09-23T19:12:47Z</dcterms:modified>
</cp:coreProperties>
</file>